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8" r:id="rId3"/>
    <p:sldId id="279" r:id="rId4"/>
    <p:sldId id="258" r:id="rId5"/>
    <p:sldId id="257" r:id="rId6"/>
    <p:sldId id="280" r:id="rId7"/>
    <p:sldId id="281" r:id="rId8"/>
    <p:sldId id="264" r:id="rId9"/>
    <p:sldId id="284" r:id="rId10"/>
    <p:sldId id="275" r:id="rId11"/>
    <p:sldId id="277" r:id="rId12"/>
    <p:sldId id="265" r:id="rId13"/>
    <p:sldId id="268" r:id="rId14"/>
    <p:sldId id="269" r:id="rId15"/>
    <p:sldId id="270" r:id="rId16"/>
    <p:sldId id="271" r:id="rId17"/>
    <p:sldId id="266" r:id="rId18"/>
    <p:sldId id="272" r:id="rId19"/>
    <p:sldId id="273" r:id="rId20"/>
    <p:sldId id="263" r:id="rId21"/>
    <p:sldId id="260" r:id="rId22"/>
    <p:sldId id="274" r:id="rId23"/>
    <p:sldId id="285" r:id="rId24"/>
    <p:sldId id="282" r:id="rId25"/>
    <p:sldId id="283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95F"/>
    <a:srgbClr val="D1480E"/>
    <a:srgbClr val="233D6B"/>
    <a:srgbClr val="876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9474B-55D8-4DFB-9AFF-4771D9E3736B}" v="1001" dt="2018-11-18T02:26:18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76" d="100"/>
          <a:sy n="76" d="100"/>
        </p:scale>
        <p:origin x="531" y="5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E069474B-55D8-4DFB-9AFF-4771D9E3736B}"/>
    <pc:docChg chg="undo redo custSel addSld delSld modSld sldOrd">
      <pc:chgData name="Ken Merrihew" userId="bcb7a1e886d99f07" providerId="LiveId" clId="{E069474B-55D8-4DFB-9AFF-4771D9E3736B}" dt="2018-11-18T02:26:18.137" v="5597"/>
      <pc:docMkLst>
        <pc:docMk/>
      </pc:docMkLst>
      <pc:sldChg chg="addSp delSp modSp addAnim delAnim modAnim">
        <pc:chgData name="Ken Merrihew" userId="bcb7a1e886d99f07" providerId="LiveId" clId="{E069474B-55D8-4DFB-9AFF-4771D9E3736B}" dt="2018-11-18T02:03:34.068" v="5508" actId="14861"/>
        <pc:sldMkLst>
          <pc:docMk/>
          <pc:sldMk cId="1589779717" sldId="258"/>
        </pc:sldMkLst>
        <pc:spChg chg="mod">
          <ac:chgData name="Ken Merrihew" userId="bcb7a1e886d99f07" providerId="LiveId" clId="{E069474B-55D8-4DFB-9AFF-4771D9E3736B}" dt="2018-11-16T06:59:27.502" v="461" actId="1035"/>
          <ac:spMkLst>
            <pc:docMk/>
            <pc:sldMk cId="1589779717" sldId="258"/>
            <ac:spMk id="2" creationId="{153F03A5-604B-4474-9538-E7B717652440}"/>
          </ac:spMkLst>
        </pc:spChg>
        <pc:spChg chg="del mod">
          <ac:chgData name="Ken Merrihew" userId="bcb7a1e886d99f07" providerId="LiveId" clId="{E069474B-55D8-4DFB-9AFF-4771D9E3736B}" dt="2018-11-16T06:03:52.097" v="92" actId="478"/>
          <ac:spMkLst>
            <pc:docMk/>
            <pc:sldMk cId="1589779717" sldId="258"/>
            <ac:spMk id="3" creationId="{A9DB6881-E28D-4640-B6F4-126EE6D5997D}"/>
          </ac:spMkLst>
        </pc:spChg>
        <pc:spChg chg="add mod">
          <ac:chgData name="Ken Merrihew" userId="bcb7a1e886d99f07" providerId="LiveId" clId="{E069474B-55D8-4DFB-9AFF-4771D9E3736B}" dt="2018-11-17T01:30:32.123" v="4915" actId="164"/>
          <ac:spMkLst>
            <pc:docMk/>
            <pc:sldMk cId="1589779717" sldId="258"/>
            <ac:spMk id="3" creationId="{FADF84FC-B990-40B4-BBF2-5C916B92917A}"/>
          </ac:spMkLst>
        </pc:spChg>
        <pc:spChg chg="mod">
          <ac:chgData name="Ken Merrihew" userId="bcb7a1e886d99f07" providerId="LiveId" clId="{E069474B-55D8-4DFB-9AFF-4771D9E3736B}" dt="2018-11-16T06:03:42.459" v="89" actId="1076"/>
          <ac:spMkLst>
            <pc:docMk/>
            <pc:sldMk cId="1589779717" sldId="258"/>
            <ac:spMk id="4" creationId="{580A67C6-AD7D-47FE-A7D4-C795E84A5E58}"/>
          </ac:spMkLst>
        </pc:spChg>
        <pc:spChg chg="del mod">
          <ac:chgData name="Ken Merrihew" userId="bcb7a1e886d99f07" providerId="LiveId" clId="{E069474B-55D8-4DFB-9AFF-4771D9E3736B}" dt="2018-11-16T06:03:52.097" v="92" actId="478"/>
          <ac:spMkLst>
            <pc:docMk/>
            <pc:sldMk cId="1589779717" sldId="258"/>
            <ac:spMk id="5" creationId="{437F95D1-7482-4161-9900-1D97AAB16CA1}"/>
          </ac:spMkLst>
        </pc:spChg>
        <pc:spChg chg="mod">
          <ac:chgData name="Ken Merrihew" userId="bcb7a1e886d99f07" providerId="LiveId" clId="{E069474B-55D8-4DFB-9AFF-4771D9E3736B}" dt="2018-11-16T07:26:24.561" v="620" actId="1076"/>
          <ac:spMkLst>
            <pc:docMk/>
            <pc:sldMk cId="1589779717" sldId="258"/>
            <ac:spMk id="9" creationId="{254AAF26-E435-4CB2-8275-13DCBB692BB7}"/>
          </ac:spMkLst>
        </pc:spChg>
        <pc:spChg chg="mod">
          <ac:chgData name="Ken Merrihew" userId="bcb7a1e886d99f07" providerId="LiveId" clId="{E069474B-55D8-4DFB-9AFF-4771D9E3736B}" dt="2018-11-16T06:17:47.712" v="191" actId="1076"/>
          <ac:spMkLst>
            <pc:docMk/>
            <pc:sldMk cId="1589779717" sldId="258"/>
            <ac:spMk id="10" creationId="{9A0162E2-2F5B-4C48-90FC-09EAA6E8D27E}"/>
          </ac:spMkLst>
        </pc:spChg>
        <pc:spChg chg="mod">
          <ac:chgData name="Ken Merrihew" userId="bcb7a1e886d99f07" providerId="LiveId" clId="{E069474B-55D8-4DFB-9AFF-4771D9E3736B}" dt="2018-11-16T06:01:52.844" v="70" actId="1036"/>
          <ac:spMkLst>
            <pc:docMk/>
            <pc:sldMk cId="1589779717" sldId="258"/>
            <ac:spMk id="11" creationId="{EFC4CC73-7F11-43CD-AD8E-7F382EC73AA4}"/>
          </ac:spMkLst>
        </pc:spChg>
        <pc:spChg chg="del mod">
          <ac:chgData name="Ken Merrihew" userId="bcb7a1e886d99f07" providerId="LiveId" clId="{E069474B-55D8-4DFB-9AFF-4771D9E3736B}" dt="2018-11-16T06:06:30.958" v="112" actId="478"/>
          <ac:spMkLst>
            <pc:docMk/>
            <pc:sldMk cId="1589779717" sldId="258"/>
            <ac:spMk id="12" creationId="{BCD260F5-7786-46A8-9EE6-35566E24DE34}"/>
          </ac:spMkLst>
        </pc:spChg>
        <pc:spChg chg="mod">
          <ac:chgData name="Ken Merrihew" userId="bcb7a1e886d99f07" providerId="LiveId" clId="{E069474B-55D8-4DFB-9AFF-4771D9E3736B}" dt="2018-11-16T15:34:11.347" v="644"/>
          <ac:spMkLst>
            <pc:docMk/>
            <pc:sldMk cId="1589779717" sldId="258"/>
            <ac:spMk id="14" creationId="{A9C3F3E7-0B4B-4E5F-B333-478609A554FC}"/>
          </ac:spMkLst>
        </pc:spChg>
        <pc:spChg chg="add mod">
          <ac:chgData name="Ken Merrihew" userId="bcb7a1e886d99f07" providerId="LiveId" clId="{E069474B-55D8-4DFB-9AFF-4771D9E3736B}" dt="2018-11-16T06:03:09.951" v="83" actId="14100"/>
          <ac:spMkLst>
            <pc:docMk/>
            <pc:sldMk cId="1589779717" sldId="258"/>
            <ac:spMk id="15" creationId="{BBC91D46-799E-4858-A6BC-FDDF8E84868C}"/>
          </ac:spMkLst>
        </pc:spChg>
        <pc:spChg chg="add del mod">
          <ac:chgData name="Ken Merrihew" userId="bcb7a1e886d99f07" providerId="LiveId" clId="{E069474B-55D8-4DFB-9AFF-4771D9E3736B}" dt="2018-11-16T06:50:30.015" v="415" actId="478"/>
          <ac:spMkLst>
            <pc:docMk/>
            <pc:sldMk cId="1589779717" sldId="258"/>
            <ac:spMk id="18" creationId="{A421FA59-A40E-44B6-B4F7-07E811F5FE8A}"/>
          </ac:spMkLst>
        </pc:spChg>
        <pc:spChg chg="mod">
          <ac:chgData name="Ken Merrihew" userId="bcb7a1e886d99f07" providerId="LiveId" clId="{E069474B-55D8-4DFB-9AFF-4771D9E3736B}" dt="2018-11-16T07:12:12.586" v="519" actId="1038"/>
          <ac:spMkLst>
            <pc:docMk/>
            <pc:sldMk cId="1589779717" sldId="258"/>
            <ac:spMk id="19" creationId="{3654C28B-C8E1-4132-908B-539F61687E4C}"/>
          </ac:spMkLst>
        </pc:spChg>
        <pc:spChg chg="del mod ord">
          <ac:chgData name="Ken Merrihew" userId="bcb7a1e886d99f07" providerId="LiveId" clId="{E069474B-55D8-4DFB-9AFF-4771D9E3736B}" dt="2018-11-16T15:37:28.249" v="646" actId="478"/>
          <ac:spMkLst>
            <pc:docMk/>
            <pc:sldMk cId="1589779717" sldId="258"/>
            <ac:spMk id="20" creationId="{24A99ED8-3C39-4420-B689-3B03EB82C506}"/>
          </ac:spMkLst>
        </pc:spChg>
        <pc:spChg chg="mod">
          <ac:chgData name="Ken Merrihew" userId="bcb7a1e886d99f07" providerId="LiveId" clId="{E069474B-55D8-4DFB-9AFF-4771D9E3736B}" dt="2018-11-16T06:21:36.064" v="349" actId="164"/>
          <ac:spMkLst>
            <pc:docMk/>
            <pc:sldMk cId="1589779717" sldId="258"/>
            <ac:spMk id="21" creationId="{CFFCA852-A0EE-4DCA-AC2A-E3C152FAEAF9}"/>
          </ac:spMkLst>
        </pc:spChg>
        <pc:spChg chg="add del mod ord">
          <ac:chgData name="Ken Merrihew" userId="bcb7a1e886d99f07" providerId="LiveId" clId="{E069474B-55D8-4DFB-9AFF-4771D9E3736B}" dt="2018-11-16T07:23:35.835" v="604"/>
          <ac:spMkLst>
            <pc:docMk/>
            <pc:sldMk cId="1589779717" sldId="258"/>
            <ac:spMk id="22" creationId="{BA1ADA70-553B-4D76-B653-6D34B7839EC4}"/>
          </ac:spMkLst>
        </pc:spChg>
        <pc:spChg chg="add del mod">
          <ac:chgData name="Ken Merrihew" userId="bcb7a1e886d99f07" providerId="LiveId" clId="{E069474B-55D8-4DFB-9AFF-4771D9E3736B}" dt="2018-11-16T06:42:21.476" v="382" actId="478"/>
          <ac:spMkLst>
            <pc:docMk/>
            <pc:sldMk cId="1589779717" sldId="258"/>
            <ac:spMk id="23" creationId="{82E6E846-2AE2-4223-BC27-A19644EF6BEF}"/>
          </ac:spMkLst>
        </pc:spChg>
        <pc:spChg chg="add del mod">
          <ac:chgData name="Ken Merrihew" userId="bcb7a1e886d99f07" providerId="LiveId" clId="{E069474B-55D8-4DFB-9AFF-4771D9E3736B}" dt="2018-11-16T06:42:31.047" v="384" actId="478"/>
          <ac:spMkLst>
            <pc:docMk/>
            <pc:sldMk cId="1589779717" sldId="258"/>
            <ac:spMk id="24" creationId="{876970D4-D1A4-4217-ACB7-0F96743056DE}"/>
          </ac:spMkLst>
        </pc:spChg>
        <pc:spChg chg="add del mod">
          <ac:chgData name="Ken Merrihew" userId="bcb7a1e886d99f07" providerId="LiveId" clId="{E069474B-55D8-4DFB-9AFF-4771D9E3736B}" dt="2018-11-16T06:42:21.476" v="382" actId="478"/>
          <ac:spMkLst>
            <pc:docMk/>
            <pc:sldMk cId="1589779717" sldId="258"/>
            <ac:spMk id="26" creationId="{B4DDB2E6-7DCB-4F36-B62E-408D23CE6D55}"/>
          </ac:spMkLst>
        </pc:spChg>
        <pc:spChg chg="add del mod">
          <ac:chgData name="Ken Merrihew" userId="bcb7a1e886d99f07" providerId="LiveId" clId="{E069474B-55D8-4DFB-9AFF-4771D9E3736B}" dt="2018-11-16T07:02:10.854" v="475" actId="478"/>
          <ac:spMkLst>
            <pc:docMk/>
            <pc:sldMk cId="1589779717" sldId="258"/>
            <ac:spMk id="30" creationId="{B44B8583-DC8C-4F87-805F-4F3979E7278D}"/>
          </ac:spMkLst>
        </pc:spChg>
        <pc:spChg chg="add mod">
          <ac:chgData name="Ken Merrihew" userId="bcb7a1e886d99f07" providerId="LiveId" clId="{E069474B-55D8-4DFB-9AFF-4771D9E3736B}" dt="2018-11-16T07:05:50.082" v="489" actId="1076"/>
          <ac:spMkLst>
            <pc:docMk/>
            <pc:sldMk cId="1589779717" sldId="258"/>
            <ac:spMk id="31" creationId="{A5A57EF5-B09C-4832-B886-A8E68C889CEA}"/>
          </ac:spMkLst>
        </pc:spChg>
        <pc:spChg chg="add mod">
          <ac:chgData name="Ken Merrihew" userId="bcb7a1e886d99f07" providerId="LiveId" clId="{E069474B-55D8-4DFB-9AFF-4771D9E3736B}" dt="2018-11-18T02:03:34.068" v="5508" actId="14861"/>
          <ac:spMkLst>
            <pc:docMk/>
            <pc:sldMk cId="1589779717" sldId="258"/>
            <ac:spMk id="35" creationId="{22F063EC-F9E9-4E52-8B07-3B88208EBD22}"/>
          </ac:spMkLst>
        </pc:spChg>
        <pc:spChg chg="add del mod">
          <ac:chgData name="Ken Merrihew" userId="bcb7a1e886d99f07" providerId="LiveId" clId="{E069474B-55D8-4DFB-9AFF-4771D9E3736B}" dt="2018-11-16T07:23:35.835" v="604"/>
          <ac:spMkLst>
            <pc:docMk/>
            <pc:sldMk cId="1589779717" sldId="258"/>
            <ac:spMk id="44" creationId="{AF76CF1A-2A2F-4AEA-B34B-41EB627B102A}"/>
          </ac:spMkLst>
        </pc:spChg>
        <pc:spChg chg="add del mod">
          <ac:chgData name="Ken Merrihew" userId="bcb7a1e886d99f07" providerId="LiveId" clId="{E069474B-55D8-4DFB-9AFF-4771D9E3736B}" dt="2018-11-16T07:27:21.584" v="624" actId="478"/>
          <ac:spMkLst>
            <pc:docMk/>
            <pc:sldMk cId="1589779717" sldId="258"/>
            <ac:spMk id="45" creationId="{ED0F37A7-6725-4423-9CED-06431DBF40F9}"/>
          </ac:spMkLst>
        </pc:spChg>
        <pc:spChg chg="mod ord">
          <ac:chgData name="Ken Merrihew" userId="bcb7a1e886d99f07" providerId="LiveId" clId="{E069474B-55D8-4DFB-9AFF-4771D9E3736B}" dt="2018-11-16T07:24:29.416" v="607" actId="1076"/>
          <ac:spMkLst>
            <pc:docMk/>
            <pc:sldMk cId="1589779717" sldId="258"/>
            <ac:spMk id="46" creationId="{22772E1C-4512-48BD-8687-EB88646A6912}"/>
          </ac:spMkLst>
        </pc:spChg>
        <pc:spChg chg="add del mod">
          <ac:chgData name="Ken Merrihew" userId="bcb7a1e886d99f07" providerId="LiveId" clId="{E069474B-55D8-4DFB-9AFF-4771D9E3736B}" dt="2018-11-16T22:19:18.983" v="4729" actId="478"/>
          <ac:spMkLst>
            <pc:docMk/>
            <pc:sldMk cId="1589779717" sldId="258"/>
            <ac:spMk id="49" creationId="{93D19B0B-95AC-4011-A30A-4CCB7B22B5F1}"/>
          </ac:spMkLst>
        </pc:spChg>
        <pc:spChg chg="add mod ord">
          <ac:chgData name="Ken Merrihew" userId="bcb7a1e886d99f07" providerId="LiveId" clId="{E069474B-55D8-4DFB-9AFF-4771D9E3736B}" dt="2018-11-18T02:01:35.436" v="5483"/>
          <ac:spMkLst>
            <pc:docMk/>
            <pc:sldMk cId="1589779717" sldId="258"/>
            <ac:spMk id="50" creationId="{566AFF73-7D72-45ED-9F52-BDDA8E39A979}"/>
          </ac:spMkLst>
        </pc:spChg>
        <pc:spChg chg="add mod">
          <ac:chgData name="Ken Merrihew" userId="bcb7a1e886d99f07" providerId="LiveId" clId="{E069474B-55D8-4DFB-9AFF-4771D9E3736B}" dt="2018-11-17T01:29:52.753" v="4914"/>
          <ac:spMkLst>
            <pc:docMk/>
            <pc:sldMk cId="1589779717" sldId="258"/>
            <ac:spMk id="51" creationId="{DCD86891-7C76-425A-8A2C-ECC603260FFC}"/>
          </ac:spMkLst>
        </pc:spChg>
        <pc:grpChg chg="add mod">
          <ac:chgData name="Ken Merrihew" userId="bcb7a1e886d99f07" providerId="LiveId" clId="{E069474B-55D8-4DFB-9AFF-4771D9E3736B}" dt="2018-11-18T02:01:35.436" v="5483"/>
          <ac:grpSpMkLst>
            <pc:docMk/>
            <pc:sldMk cId="1589779717" sldId="258"/>
            <ac:grpSpMk id="5" creationId="{C9B95EEA-D0EA-423A-98C6-C5507FD3F53B}"/>
          </ac:grpSpMkLst>
        </pc:grpChg>
        <pc:grpChg chg="add mod ord">
          <ac:chgData name="Ken Merrihew" userId="bcb7a1e886d99f07" providerId="LiveId" clId="{E069474B-55D8-4DFB-9AFF-4771D9E3736B}" dt="2018-11-16T06:50:59.508" v="420" actId="1076"/>
          <ac:grpSpMkLst>
            <pc:docMk/>
            <pc:sldMk cId="1589779717" sldId="258"/>
            <ac:grpSpMk id="29" creationId="{801C220E-E79E-4506-9D53-F32B80B37202}"/>
          </ac:grpSpMkLst>
        </pc:grpChg>
        <pc:grpChg chg="add mod">
          <ac:chgData name="Ken Merrihew" userId="bcb7a1e886d99f07" providerId="LiveId" clId="{E069474B-55D8-4DFB-9AFF-4771D9E3736B}" dt="2018-11-16T07:05:45.208" v="488" actId="1076"/>
          <ac:grpSpMkLst>
            <pc:docMk/>
            <pc:sldMk cId="1589779717" sldId="258"/>
            <ac:grpSpMk id="32" creationId="{B27EB947-D877-497B-B2D2-8058E364E51E}"/>
          </ac:grpSpMkLst>
        </pc:grpChg>
        <pc:grpChg chg="add mod">
          <ac:chgData name="Ken Merrihew" userId="bcb7a1e886d99f07" providerId="LiveId" clId="{E069474B-55D8-4DFB-9AFF-4771D9E3736B}" dt="2018-11-18T02:01:35.436" v="5483"/>
          <ac:grpSpMkLst>
            <pc:docMk/>
            <pc:sldMk cId="1589779717" sldId="258"/>
            <ac:grpSpMk id="52" creationId="{3443CBA3-0A81-4542-B23D-5820225749A5}"/>
          </ac:grpSpMkLst>
        </pc:grpChg>
        <pc:picChg chg="del mod">
          <ac:chgData name="Ken Merrihew" userId="bcb7a1e886d99f07" providerId="LiveId" clId="{E069474B-55D8-4DFB-9AFF-4771D9E3736B}" dt="2018-11-16T07:27:24.646" v="626" actId="478"/>
          <ac:picMkLst>
            <pc:docMk/>
            <pc:sldMk cId="1589779717" sldId="258"/>
            <ac:picMk id="7" creationId="{42F279E9-F727-4E2E-B452-FFB000371821}"/>
          </ac:picMkLst>
        </pc:picChg>
        <pc:picChg chg="add del mod ord">
          <ac:chgData name="Ken Merrihew" userId="bcb7a1e886d99f07" providerId="LiveId" clId="{E069474B-55D8-4DFB-9AFF-4771D9E3736B}" dt="2018-11-16T07:27:23.084" v="625" actId="478"/>
          <ac:picMkLst>
            <pc:docMk/>
            <pc:sldMk cId="1589779717" sldId="258"/>
            <ac:picMk id="13" creationId="{9C948BA2-3800-4593-B126-39D621CB0FEE}"/>
          </ac:picMkLst>
        </pc:picChg>
        <pc:picChg chg="add del mod modCrop">
          <ac:chgData name="Ken Merrihew" userId="bcb7a1e886d99f07" providerId="LiveId" clId="{E069474B-55D8-4DFB-9AFF-4771D9E3736B}" dt="2018-11-16T22:27:17.906" v="4807" actId="478"/>
          <ac:picMkLst>
            <pc:docMk/>
            <pc:sldMk cId="1589779717" sldId="258"/>
            <ac:picMk id="48" creationId="{5E400345-1CEC-4AE1-BF09-FD835399C6D0}"/>
          </ac:picMkLst>
        </pc:picChg>
        <pc:cxnChg chg="del mod">
          <ac:chgData name="Ken Merrihew" userId="bcb7a1e886d99f07" providerId="LiveId" clId="{E069474B-55D8-4DFB-9AFF-4771D9E3736B}" dt="2018-11-16T06:42:33.386" v="385" actId="478"/>
          <ac:cxnSpMkLst>
            <pc:docMk/>
            <pc:sldMk cId="1589779717" sldId="258"/>
            <ac:cxnSpMk id="16" creationId="{3612CFB8-46DA-4623-93C0-BA42DFB9A8F3}"/>
          </ac:cxnSpMkLst>
        </pc:cxnChg>
        <pc:cxnChg chg="mod">
          <ac:chgData name="Ken Merrihew" userId="bcb7a1e886d99f07" providerId="LiveId" clId="{E069474B-55D8-4DFB-9AFF-4771D9E3736B}" dt="2018-11-16T06:21:36.064" v="349" actId="164"/>
          <ac:cxnSpMkLst>
            <pc:docMk/>
            <pc:sldMk cId="1589779717" sldId="258"/>
            <ac:cxnSpMk id="17" creationId="{4C90083C-C5AC-4B3D-893A-B187789B4184}"/>
          </ac:cxnSpMkLst>
        </pc:cxnChg>
        <pc:cxnChg chg="add del mod">
          <ac:chgData name="Ken Merrihew" userId="bcb7a1e886d99f07" providerId="LiveId" clId="{E069474B-55D8-4DFB-9AFF-4771D9E3736B}" dt="2018-11-16T06:42:22.726" v="383" actId="478"/>
          <ac:cxnSpMkLst>
            <pc:docMk/>
            <pc:sldMk cId="1589779717" sldId="258"/>
            <ac:cxnSpMk id="25" creationId="{2ADE3D3C-6968-4EFD-935F-545F4043C752}"/>
          </ac:cxnSpMkLst>
        </pc:cxnChg>
        <pc:cxnChg chg="add del mod">
          <ac:chgData name="Ken Merrihew" userId="bcb7a1e886d99f07" providerId="LiveId" clId="{E069474B-55D8-4DFB-9AFF-4771D9E3736B}" dt="2018-11-16T15:37:26.788" v="645" actId="478"/>
          <ac:cxnSpMkLst>
            <pc:docMk/>
            <pc:sldMk cId="1589779717" sldId="258"/>
            <ac:cxnSpMk id="37" creationId="{AB1ACAC4-9191-4EE7-AFB3-FBA0A7540E3F}"/>
          </ac:cxnSpMkLst>
        </pc:cxnChg>
        <pc:cxnChg chg="add mod">
          <ac:chgData name="Ken Merrihew" userId="bcb7a1e886d99f07" providerId="LiveId" clId="{E069474B-55D8-4DFB-9AFF-4771D9E3736B}" dt="2018-11-16T07:17:06.278" v="541" actId="1038"/>
          <ac:cxnSpMkLst>
            <pc:docMk/>
            <pc:sldMk cId="1589779717" sldId="258"/>
            <ac:cxnSpMk id="43" creationId="{E7C7527E-BA8A-4D95-B84A-CFD8A09E3E2E}"/>
          </ac:cxnSpMkLst>
        </pc:cxnChg>
      </pc:sldChg>
      <pc:sldChg chg="ord">
        <pc:chgData name="Ken Merrihew" userId="bcb7a1e886d99f07" providerId="LiveId" clId="{E069474B-55D8-4DFB-9AFF-4771D9E3736B}" dt="2018-11-16T22:01:44.956" v="4630"/>
        <pc:sldMkLst>
          <pc:docMk/>
          <pc:sldMk cId="3111393797" sldId="260"/>
        </pc:sldMkLst>
      </pc:sldChg>
      <pc:sldChg chg="addSp delSp modSp delAnim modAnim">
        <pc:chgData name="Ken Merrihew" userId="bcb7a1e886d99f07" providerId="LiveId" clId="{E069474B-55D8-4DFB-9AFF-4771D9E3736B}" dt="2018-11-18T02:23:17.379" v="5590" actId="1038"/>
        <pc:sldMkLst>
          <pc:docMk/>
          <pc:sldMk cId="2060900320" sldId="263"/>
        </pc:sldMkLst>
        <pc:spChg chg="add mod">
          <ac:chgData name="Ken Merrihew" userId="bcb7a1e886d99f07" providerId="LiveId" clId="{E069474B-55D8-4DFB-9AFF-4771D9E3736B}" dt="2018-11-18T02:19:16.305" v="5563" actId="1036"/>
          <ac:spMkLst>
            <pc:docMk/>
            <pc:sldMk cId="2060900320" sldId="263"/>
            <ac:spMk id="3" creationId="{2A432662-3F32-4470-952F-F3C11C7F5665}"/>
          </ac:spMkLst>
        </pc:spChg>
        <pc:spChg chg="mod">
          <ac:chgData name="Ken Merrihew" userId="bcb7a1e886d99f07" providerId="LiveId" clId="{E069474B-55D8-4DFB-9AFF-4771D9E3736B}" dt="2018-11-17T05:20:06.858" v="5148"/>
          <ac:spMkLst>
            <pc:docMk/>
            <pc:sldMk cId="2060900320" sldId="263"/>
            <ac:spMk id="4" creationId="{6CDC19F5-B4B0-4662-A8E1-C7ABE21B31E5}"/>
          </ac:spMkLst>
        </pc:spChg>
        <pc:spChg chg="mod">
          <ac:chgData name="Ken Merrihew" userId="bcb7a1e886d99f07" providerId="LiveId" clId="{E069474B-55D8-4DFB-9AFF-4771D9E3736B}" dt="2018-11-17T05:26:06.780" v="5158" actId="1076"/>
          <ac:spMkLst>
            <pc:docMk/>
            <pc:sldMk cId="2060900320" sldId="263"/>
            <ac:spMk id="22" creationId="{2B9B4ECC-B18E-4959-9482-E808074CB762}"/>
          </ac:spMkLst>
        </pc:spChg>
        <pc:spChg chg="add mod ord">
          <ac:chgData name="Ken Merrihew" userId="bcb7a1e886d99f07" providerId="LiveId" clId="{E069474B-55D8-4DFB-9AFF-4771D9E3736B}" dt="2018-11-18T02:20:36.581" v="5566" actId="20577"/>
          <ac:spMkLst>
            <pc:docMk/>
            <pc:sldMk cId="2060900320" sldId="263"/>
            <ac:spMk id="24" creationId="{4AE066F6-0EFA-48AD-9718-6F5336C774B4}"/>
          </ac:spMkLst>
        </pc:spChg>
        <pc:spChg chg="add del mod">
          <ac:chgData name="Ken Merrihew" userId="bcb7a1e886d99f07" providerId="LiveId" clId="{E069474B-55D8-4DFB-9AFF-4771D9E3736B}" dt="2018-11-16T22:05:24.736" v="4714"/>
          <ac:spMkLst>
            <pc:docMk/>
            <pc:sldMk cId="2060900320" sldId="263"/>
            <ac:spMk id="25" creationId="{3F27E497-6E5E-4288-80F6-11F27F12E3F0}"/>
          </ac:spMkLst>
        </pc:spChg>
        <pc:spChg chg="add mod">
          <ac:chgData name="Ken Merrihew" userId="bcb7a1e886d99f07" providerId="LiveId" clId="{E069474B-55D8-4DFB-9AFF-4771D9E3736B}" dt="2018-11-18T02:23:17.379" v="5590" actId="1038"/>
          <ac:spMkLst>
            <pc:docMk/>
            <pc:sldMk cId="2060900320" sldId="263"/>
            <ac:spMk id="25" creationId="{7B2BC88A-5EC5-4BD5-B241-7A464E71BB85}"/>
          </ac:spMkLst>
        </pc:spChg>
        <pc:spChg chg="add del mod">
          <ac:chgData name="Ken Merrihew" userId="bcb7a1e886d99f07" providerId="LiveId" clId="{E069474B-55D8-4DFB-9AFF-4771D9E3736B}" dt="2018-11-16T22:05:36.258" v="4717" actId="478"/>
          <ac:spMkLst>
            <pc:docMk/>
            <pc:sldMk cId="2060900320" sldId="263"/>
            <ac:spMk id="26" creationId="{DC9D21DC-127C-43D7-AC39-F90EB19125DD}"/>
          </ac:spMkLst>
        </pc:spChg>
        <pc:grpChg chg="add mod">
          <ac:chgData name="Ken Merrihew" userId="bcb7a1e886d99f07" providerId="LiveId" clId="{E069474B-55D8-4DFB-9AFF-4771D9E3736B}" dt="2018-11-17T05:30:37.191" v="5194" actId="14100"/>
          <ac:grpSpMkLst>
            <pc:docMk/>
            <pc:sldMk cId="2060900320" sldId="263"/>
            <ac:grpSpMk id="5" creationId="{4572CE31-ECB5-43DB-ACA5-B1FFFCDAEAF4}"/>
          </ac:grpSpMkLst>
        </pc:grpChg>
        <pc:picChg chg="add del">
          <ac:chgData name="Ken Merrihew" userId="bcb7a1e886d99f07" providerId="LiveId" clId="{E069474B-55D8-4DFB-9AFF-4771D9E3736B}" dt="2018-11-17T20:31:51.702" v="5199"/>
          <ac:picMkLst>
            <pc:docMk/>
            <pc:sldMk cId="2060900320" sldId="263"/>
            <ac:picMk id="2050" creationId="{09C4D0AA-6E48-40F0-AAEE-3E43274F5061}"/>
          </ac:picMkLst>
        </pc:picChg>
      </pc:sldChg>
      <pc:sldChg chg="addSp delSp modSp delAnim modAnim">
        <pc:chgData name="Ken Merrihew" userId="bcb7a1e886d99f07" providerId="LiveId" clId="{E069474B-55D8-4DFB-9AFF-4771D9E3736B}" dt="2018-11-16T17:28:36.534" v="1460"/>
        <pc:sldMkLst>
          <pc:docMk/>
          <pc:sldMk cId="3075413208" sldId="264"/>
        </pc:sldMkLst>
        <pc:spChg chg="mod">
          <ac:chgData name="Ken Merrihew" userId="bcb7a1e886d99f07" providerId="LiveId" clId="{E069474B-55D8-4DFB-9AFF-4771D9E3736B}" dt="2018-11-16T15:39:34.392" v="656" actId="2711"/>
          <ac:spMkLst>
            <pc:docMk/>
            <pc:sldMk cId="3075413208" sldId="264"/>
            <ac:spMk id="3" creationId="{A9DB6881-E28D-4640-B6F4-126EE6D5997D}"/>
          </ac:spMkLst>
        </pc:spChg>
        <pc:spChg chg="del">
          <ac:chgData name="Ken Merrihew" userId="bcb7a1e886d99f07" providerId="LiveId" clId="{E069474B-55D8-4DFB-9AFF-4771D9E3736B}" dt="2018-11-16T15:39:05.310" v="648" actId="478"/>
          <ac:spMkLst>
            <pc:docMk/>
            <pc:sldMk cId="3075413208" sldId="264"/>
            <ac:spMk id="4" creationId="{580A67C6-AD7D-47FE-A7D4-C795E84A5E58}"/>
          </ac:spMkLst>
        </pc:spChg>
        <pc:spChg chg="del">
          <ac:chgData name="Ken Merrihew" userId="bcb7a1e886d99f07" providerId="LiveId" clId="{E069474B-55D8-4DFB-9AFF-4771D9E3736B}" dt="2018-11-16T15:39:05.310" v="648" actId="478"/>
          <ac:spMkLst>
            <pc:docMk/>
            <pc:sldMk cId="3075413208" sldId="264"/>
            <ac:spMk id="5" creationId="{437F95D1-7482-4161-9900-1D97AAB16CA1}"/>
          </ac:spMkLst>
        </pc:spChg>
        <pc:spChg chg="add mod">
          <ac:chgData name="Ken Merrihew" userId="bcb7a1e886d99f07" providerId="LiveId" clId="{E069474B-55D8-4DFB-9AFF-4771D9E3736B}" dt="2018-11-16T15:47:42.164" v="748" actId="207"/>
          <ac:spMkLst>
            <pc:docMk/>
            <pc:sldMk cId="3075413208" sldId="264"/>
            <ac:spMk id="6" creationId="{6C178B61-ACA6-458C-AE05-36BF16D0E250}"/>
          </ac:spMkLst>
        </pc:spChg>
        <pc:spChg chg="add del mod">
          <ac:chgData name="Ken Merrihew" userId="bcb7a1e886d99f07" providerId="LiveId" clId="{E069474B-55D8-4DFB-9AFF-4771D9E3736B}" dt="2018-11-16T17:27:43.357" v="1410" actId="478"/>
          <ac:spMkLst>
            <pc:docMk/>
            <pc:sldMk cId="3075413208" sldId="264"/>
            <ac:spMk id="7" creationId="{582D4981-A070-47B5-99A1-FC33C6FE9457}"/>
          </ac:spMkLst>
        </pc:spChg>
      </pc:sldChg>
      <pc:sldChg chg="addSp delSp modSp add ord modAnim">
        <pc:chgData name="Ken Merrihew" userId="bcb7a1e886d99f07" providerId="LiveId" clId="{E069474B-55D8-4DFB-9AFF-4771D9E3736B}" dt="2018-11-17T20:59:15.565" v="5470" actId="1038"/>
        <pc:sldMkLst>
          <pc:docMk/>
          <pc:sldMk cId="1150019074" sldId="266"/>
        </pc:sldMkLst>
        <pc:spChg chg="mod">
          <ac:chgData name="Ken Merrihew" userId="bcb7a1e886d99f07" providerId="LiveId" clId="{E069474B-55D8-4DFB-9AFF-4771D9E3736B}" dt="2018-11-16T16:00:56.822" v="975"/>
          <ac:spMkLst>
            <pc:docMk/>
            <pc:sldMk cId="1150019074" sldId="266"/>
            <ac:spMk id="3" creationId="{A9DB6881-E28D-4640-B6F4-126EE6D5997D}"/>
          </ac:spMkLst>
        </pc:spChg>
        <pc:spChg chg="del">
          <ac:chgData name="Ken Merrihew" userId="bcb7a1e886d99f07" providerId="LiveId" clId="{E069474B-55D8-4DFB-9AFF-4771D9E3736B}" dt="2018-11-16T16:00:06.836" v="926" actId="478"/>
          <ac:spMkLst>
            <pc:docMk/>
            <pc:sldMk cId="1150019074" sldId="266"/>
            <ac:spMk id="4" creationId="{580A67C6-AD7D-47FE-A7D4-C795E84A5E58}"/>
          </ac:spMkLst>
        </pc:spChg>
        <pc:spChg chg="mod">
          <ac:chgData name="Ken Merrihew" userId="bcb7a1e886d99f07" providerId="LiveId" clId="{E069474B-55D8-4DFB-9AFF-4771D9E3736B}" dt="2018-11-17T20:59:15.565" v="5470" actId="1038"/>
          <ac:spMkLst>
            <pc:docMk/>
            <pc:sldMk cId="1150019074" sldId="266"/>
            <ac:spMk id="5" creationId="{437F95D1-7482-4161-9900-1D97AAB16CA1}"/>
          </ac:spMkLst>
        </pc:spChg>
        <pc:spChg chg="add mod">
          <ac:chgData name="Ken Merrihew" userId="bcb7a1e886d99f07" providerId="LiveId" clId="{E069474B-55D8-4DFB-9AFF-4771D9E3736B}" dt="2018-11-16T16:20:20.835" v="987" actId="207"/>
          <ac:spMkLst>
            <pc:docMk/>
            <pc:sldMk cId="1150019074" sldId="266"/>
            <ac:spMk id="6" creationId="{EDBBC58A-D923-4746-AD7C-CE78BEFA4B67}"/>
          </ac:spMkLst>
        </pc:spChg>
        <pc:spChg chg="add del">
          <ac:chgData name="Ken Merrihew" userId="bcb7a1e886d99f07" providerId="LiveId" clId="{E069474B-55D8-4DFB-9AFF-4771D9E3736B}" dt="2018-11-16T16:20:02.219" v="983"/>
          <ac:spMkLst>
            <pc:docMk/>
            <pc:sldMk cId="1150019074" sldId="266"/>
            <ac:spMk id="7" creationId="{6754B48D-A728-4379-B344-77B837852BE1}"/>
          </ac:spMkLst>
        </pc:spChg>
        <pc:spChg chg="add mod">
          <ac:chgData name="Ken Merrihew" userId="bcb7a1e886d99f07" providerId="LiveId" clId="{E069474B-55D8-4DFB-9AFF-4771D9E3736B}" dt="2018-11-16T16:54:30.330" v="1309" actId="207"/>
          <ac:spMkLst>
            <pc:docMk/>
            <pc:sldMk cId="1150019074" sldId="266"/>
            <ac:spMk id="8" creationId="{358E52A6-2E1E-4329-988B-EC4073334346}"/>
          </ac:spMkLst>
        </pc:spChg>
        <pc:spChg chg="add mod">
          <ac:chgData name="Ken Merrihew" userId="bcb7a1e886d99f07" providerId="LiveId" clId="{E069474B-55D8-4DFB-9AFF-4771D9E3736B}" dt="2018-11-16T16:54:33.989" v="1310" actId="207"/>
          <ac:spMkLst>
            <pc:docMk/>
            <pc:sldMk cId="1150019074" sldId="266"/>
            <ac:spMk id="9" creationId="{0052C28A-9AD5-4FD9-9A35-8729CDFF38CA}"/>
          </ac:spMkLst>
        </pc:spChg>
      </pc:sldChg>
      <pc:sldChg chg="addSp delSp modSp add modAnim">
        <pc:chgData name="Ken Merrihew" userId="bcb7a1e886d99f07" providerId="LiveId" clId="{E069474B-55D8-4DFB-9AFF-4771D9E3736B}" dt="2018-11-18T02:11:37.592" v="5528"/>
        <pc:sldMkLst>
          <pc:docMk/>
          <pc:sldMk cId="1820314557" sldId="268"/>
        </pc:sldMkLst>
        <pc:spChg chg="mod">
          <ac:chgData name="Ken Merrihew" userId="bcb7a1e886d99f07" providerId="LiveId" clId="{E069474B-55D8-4DFB-9AFF-4771D9E3736B}" dt="2018-11-17T20:57:03.840" v="5467" actId="14100"/>
          <ac:spMkLst>
            <pc:docMk/>
            <pc:sldMk cId="1820314557" sldId="268"/>
            <ac:spMk id="3" creationId="{A9DB6881-E28D-4640-B6F4-126EE6D5997D}"/>
          </ac:spMkLst>
        </pc:spChg>
        <pc:spChg chg="add del mod">
          <ac:chgData name="Ken Merrihew" userId="bcb7a1e886d99f07" providerId="LiveId" clId="{E069474B-55D8-4DFB-9AFF-4771D9E3736B}" dt="2018-11-16T15:51:06.351" v="823"/>
          <ac:spMkLst>
            <pc:docMk/>
            <pc:sldMk cId="1820314557" sldId="268"/>
            <ac:spMk id="4" creationId="{4F2052D0-9BC5-4642-A054-30E19938F223}"/>
          </ac:spMkLst>
        </pc:spChg>
        <pc:spChg chg="add mod ord">
          <ac:chgData name="Ken Merrihew" userId="bcb7a1e886d99f07" providerId="LiveId" clId="{E069474B-55D8-4DFB-9AFF-4771D9E3736B}" dt="2018-11-17T20:55:40.864" v="5422" actId="1035"/>
          <ac:spMkLst>
            <pc:docMk/>
            <pc:sldMk cId="1820314557" sldId="268"/>
            <ac:spMk id="4" creationId="{56A0B38F-B7D0-495A-96CB-00F4D5E34A24}"/>
          </ac:spMkLst>
        </pc:spChg>
        <pc:spChg chg="add del mod">
          <ac:chgData name="Ken Merrihew" userId="bcb7a1e886d99f07" providerId="LiveId" clId="{E069474B-55D8-4DFB-9AFF-4771D9E3736B}" dt="2018-11-16T15:52:02.906" v="837"/>
          <ac:spMkLst>
            <pc:docMk/>
            <pc:sldMk cId="1820314557" sldId="268"/>
            <ac:spMk id="5" creationId="{364C194C-D268-45C3-99D4-E4A1D5D434D3}"/>
          </ac:spMkLst>
        </pc:spChg>
        <pc:spChg chg="mod">
          <ac:chgData name="Ken Merrihew" userId="bcb7a1e886d99f07" providerId="LiveId" clId="{E069474B-55D8-4DFB-9AFF-4771D9E3736B}" dt="2018-11-17T20:55:48.930" v="5455" actId="1035"/>
          <ac:spMkLst>
            <pc:docMk/>
            <pc:sldMk cId="1820314557" sldId="268"/>
            <ac:spMk id="6" creationId="{6C178B61-ACA6-458C-AE05-36BF16D0E250}"/>
          </ac:spMkLst>
        </pc:spChg>
        <pc:spChg chg="mod">
          <ac:chgData name="Ken Merrihew" userId="bcb7a1e886d99f07" providerId="LiveId" clId="{E069474B-55D8-4DFB-9AFF-4771D9E3736B}" dt="2018-11-18T02:10:46.167" v="5516" actId="114"/>
          <ac:spMkLst>
            <pc:docMk/>
            <pc:sldMk cId="1820314557" sldId="268"/>
            <ac:spMk id="7" creationId="{582D4981-A070-47B5-99A1-FC33C6FE9457}"/>
          </ac:spMkLst>
        </pc:spChg>
        <pc:spChg chg="add del">
          <ac:chgData name="Ken Merrihew" userId="bcb7a1e886d99f07" providerId="LiveId" clId="{E069474B-55D8-4DFB-9AFF-4771D9E3736B}" dt="2018-11-16T15:51:10.467" v="825" actId="478"/>
          <ac:spMkLst>
            <pc:docMk/>
            <pc:sldMk cId="1820314557" sldId="268"/>
            <ac:spMk id="8" creationId="{61CE02F0-CFF7-4B59-9850-04FFEB91C5C1}"/>
          </ac:spMkLst>
        </pc:spChg>
        <pc:spChg chg="add mod ord">
          <ac:chgData name="Ken Merrihew" userId="bcb7a1e886d99f07" providerId="LiveId" clId="{E069474B-55D8-4DFB-9AFF-4771D9E3736B}" dt="2018-11-18T02:11:32.372" v="5527" actId="14100"/>
          <ac:spMkLst>
            <pc:docMk/>
            <pc:sldMk cId="1820314557" sldId="268"/>
            <ac:spMk id="8" creationId="{82BF0867-44B4-447A-A506-D3EFF39FA603}"/>
          </ac:spMkLst>
        </pc:spChg>
      </pc:sldChg>
      <pc:sldChg chg="add">
        <pc:chgData name="Ken Merrihew" userId="bcb7a1e886d99f07" providerId="LiveId" clId="{E069474B-55D8-4DFB-9AFF-4771D9E3736B}" dt="2018-11-16T15:49:30.497" v="751"/>
        <pc:sldMkLst>
          <pc:docMk/>
          <pc:sldMk cId="731812937" sldId="269"/>
        </pc:sldMkLst>
      </pc:sldChg>
      <pc:sldChg chg="addSp delSp modSp add modAnim">
        <pc:chgData name="Ken Merrihew" userId="bcb7a1e886d99f07" providerId="LiveId" clId="{E069474B-55D8-4DFB-9AFF-4771D9E3736B}" dt="2018-11-18T02:16:12.112" v="5532"/>
        <pc:sldMkLst>
          <pc:docMk/>
          <pc:sldMk cId="2050183903" sldId="270"/>
        </pc:sldMkLst>
        <pc:spChg chg="mod">
          <ac:chgData name="Ken Merrihew" userId="bcb7a1e886d99f07" providerId="LiveId" clId="{E069474B-55D8-4DFB-9AFF-4771D9E3736B}" dt="2018-11-16T21:25:55.052" v="4628" actId="207"/>
          <ac:spMkLst>
            <pc:docMk/>
            <pc:sldMk cId="2050183903" sldId="270"/>
            <ac:spMk id="3" creationId="{A9DB6881-E28D-4640-B6F4-126EE6D5997D}"/>
          </ac:spMkLst>
        </pc:spChg>
        <pc:spChg chg="add mod topLvl">
          <ac:chgData name="Ken Merrihew" userId="bcb7a1e886d99f07" providerId="LiveId" clId="{E069474B-55D8-4DFB-9AFF-4771D9E3736B}" dt="2018-11-18T02:15:32.262" v="5529" actId="165"/>
          <ac:spMkLst>
            <pc:docMk/>
            <pc:sldMk cId="2050183903" sldId="270"/>
            <ac:spMk id="4" creationId="{5D0C3D1F-53CB-41C6-BD71-8F30CF152420}"/>
          </ac:spMkLst>
        </pc:spChg>
        <pc:spChg chg="add mod topLvl">
          <ac:chgData name="Ken Merrihew" userId="bcb7a1e886d99f07" providerId="LiveId" clId="{E069474B-55D8-4DFB-9AFF-4771D9E3736B}" dt="2018-11-18T02:15:32.262" v="5529" actId="165"/>
          <ac:spMkLst>
            <pc:docMk/>
            <pc:sldMk cId="2050183903" sldId="270"/>
            <ac:spMk id="5" creationId="{B1DB644E-62C1-4C15-B657-42B7DB8A955E}"/>
          </ac:spMkLst>
        </pc:spChg>
        <pc:spChg chg="mod">
          <ac:chgData name="Ken Merrihew" userId="bcb7a1e886d99f07" providerId="LiveId" clId="{E069474B-55D8-4DFB-9AFF-4771D9E3736B}" dt="2018-11-16T15:55:37.157" v="921" actId="255"/>
          <ac:spMkLst>
            <pc:docMk/>
            <pc:sldMk cId="2050183903" sldId="270"/>
            <ac:spMk id="6" creationId="{6C178B61-ACA6-458C-AE05-36BF16D0E250}"/>
          </ac:spMkLst>
        </pc:spChg>
        <pc:spChg chg="mod">
          <ac:chgData name="Ken Merrihew" userId="bcb7a1e886d99f07" providerId="LiveId" clId="{E069474B-55D8-4DFB-9AFF-4771D9E3736B}" dt="2018-11-16T15:55:21.259" v="919" actId="207"/>
          <ac:spMkLst>
            <pc:docMk/>
            <pc:sldMk cId="2050183903" sldId="270"/>
            <ac:spMk id="7" creationId="{582D4981-A070-47B5-99A1-FC33C6FE9457}"/>
          </ac:spMkLst>
        </pc:spChg>
        <pc:spChg chg="add mod">
          <ac:chgData name="Ken Merrihew" userId="bcb7a1e886d99f07" providerId="LiveId" clId="{E069474B-55D8-4DFB-9AFF-4771D9E3736B}" dt="2018-11-16T15:55:16.815" v="918" actId="207"/>
          <ac:spMkLst>
            <pc:docMk/>
            <pc:sldMk cId="2050183903" sldId="270"/>
            <ac:spMk id="8" creationId="{D784BBB4-46ED-4310-8660-0D34B2F5029F}"/>
          </ac:spMkLst>
        </pc:spChg>
        <pc:spChg chg="add mod">
          <ac:chgData name="Ken Merrihew" userId="bcb7a1e886d99f07" providerId="LiveId" clId="{E069474B-55D8-4DFB-9AFF-4771D9E3736B}" dt="2018-11-17T20:35:02.915" v="5340"/>
          <ac:spMkLst>
            <pc:docMk/>
            <pc:sldMk cId="2050183903" sldId="270"/>
            <ac:spMk id="10" creationId="{B299CC72-972F-4180-BB21-A4612CFF14C3}"/>
          </ac:spMkLst>
        </pc:spChg>
        <pc:grpChg chg="add del mod">
          <ac:chgData name="Ken Merrihew" userId="bcb7a1e886d99f07" providerId="LiveId" clId="{E069474B-55D8-4DFB-9AFF-4771D9E3736B}" dt="2018-11-18T02:15:32.262" v="5529" actId="165"/>
          <ac:grpSpMkLst>
            <pc:docMk/>
            <pc:sldMk cId="2050183903" sldId="270"/>
            <ac:grpSpMk id="9" creationId="{23B45F63-F7B0-4E28-90E6-FD7CB904F11C}"/>
          </ac:grpSpMkLst>
        </pc:grpChg>
        <pc:picChg chg="add mod">
          <ac:chgData name="Ken Merrihew" userId="bcb7a1e886d99f07" providerId="LiveId" clId="{E069474B-55D8-4DFB-9AFF-4771D9E3736B}" dt="2018-11-17T20:36:25.507" v="5346" actId="14100"/>
          <ac:picMkLst>
            <pc:docMk/>
            <pc:sldMk cId="2050183903" sldId="270"/>
            <ac:picMk id="3074" creationId="{72C3F9AD-CB74-4333-B2CF-FB18F32DA4E3}"/>
          </ac:picMkLst>
        </pc:picChg>
      </pc:sldChg>
      <pc:sldChg chg="add">
        <pc:chgData name="Ken Merrihew" userId="bcb7a1e886d99f07" providerId="LiveId" clId="{E069474B-55D8-4DFB-9AFF-4771D9E3736B}" dt="2018-11-16T15:54:11.239" v="840"/>
        <pc:sldMkLst>
          <pc:docMk/>
          <pc:sldMk cId="509970402" sldId="271"/>
        </pc:sldMkLst>
      </pc:sldChg>
      <pc:sldChg chg="add">
        <pc:chgData name="Ken Merrihew" userId="bcb7a1e886d99f07" providerId="LiveId" clId="{E069474B-55D8-4DFB-9AFF-4771D9E3736B}" dt="2018-11-16T16:27:17.413" v="993"/>
        <pc:sldMkLst>
          <pc:docMk/>
          <pc:sldMk cId="3052816107" sldId="272"/>
        </pc:sldMkLst>
      </pc:sldChg>
      <pc:sldChg chg="addSp modSp add modAnim">
        <pc:chgData name="Ken Merrihew" userId="bcb7a1e886d99f07" providerId="LiveId" clId="{E069474B-55D8-4DFB-9AFF-4771D9E3736B}" dt="2018-11-16T16:56:49.185" v="1319" actId="1037"/>
        <pc:sldMkLst>
          <pc:docMk/>
          <pc:sldMk cId="3104563651" sldId="273"/>
        </pc:sldMkLst>
        <pc:spChg chg="mod">
          <ac:chgData name="Ken Merrihew" userId="bcb7a1e886d99f07" providerId="LiveId" clId="{E069474B-55D8-4DFB-9AFF-4771D9E3736B}" dt="2018-11-16T16:55:33.415" v="1314"/>
          <ac:spMkLst>
            <pc:docMk/>
            <pc:sldMk cId="3104563651" sldId="273"/>
            <ac:spMk id="3" creationId="{A9DB6881-E28D-4640-B6F4-126EE6D5997D}"/>
          </ac:spMkLst>
        </pc:spChg>
        <pc:spChg chg="mod">
          <ac:chgData name="Ken Merrihew" userId="bcb7a1e886d99f07" providerId="LiveId" clId="{E069474B-55D8-4DFB-9AFF-4771D9E3736B}" dt="2018-11-16T16:56:49.185" v="1319" actId="1037"/>
          <ac:spMkLst>
            <pc:docMk/>
            <pc:sldMk cId="3104563651" sldId="273"/>
            <ac:spMk id="5" creationId="{437F95D1-7482-4161-9900-1D97AAB16CA1}"/>
          </ac:spMkLst>
        </pc:spChg>
        <pc:spChg chg="mod">
          <ac:chgData name="Ken Merrihew" userId="bcb7a1e886d99f07" providerId="LiveId" clId="{E069474B-55D8-4DFB-9AFF-4771D9E3736B}" dt="2018-11-16T16:30:40.191" v="1099" actId="114"/>
          <ac:spMkLst>
            <pc:docMk/>
            <pc:sldMk cId="3104563651" sldId="273"/>
            <ac:spMk id="6" creationId="{EDBBC58A-D923-4746-AD7C-CE78BEFA4B67}"/>
          </ac:spMkLst>
        </pc:spChg>
        <pc:spChg chg="add mod">
          <ac:chgData name="Ken Merrihew" userId="bcb7a1e886d99f07" providerId="LiveId" clId="{E069474B-55D8-4DFB-9AFF-4771D9E3736B}" dt="2018-11-16T16:31:26.748" v="1115" actId="20577"/>
          <ac:spMkLst>
            <pc:docMk/>
            <pc:sldMk cId="3104563651" sldId="273"/>
            <ac:spMk id="7" creationId="{453647E5-ED5E-4B07-86E5-DAB7F2A4B475}"/>
          </ac:spMkLst>
        </pc:spChg>
        <pc:spChg chg="add mod">
          <ac:chgData name="Ken Merrihew" userId="bcb7a1e886d99f07" providerId="LiveId" clId="{E069474B-55D8-4DFB-9AFF-4771D9E3736B}" dt="2018-11-16T16:32:02.330" v="1152" actId="255"/>
          <ac:spMkLst>
            <pc:docMk/>
            <pc:sldMk cId="3104563651" sldId="273"/>
            <ac:spMk id="8" creationId="{2A914EDC-C229-4061-B586-2BFB71F802AA}"/>
          </ac:spMkLst>
        </pc:spChg>
      </pc:sldChg>
      <pc:sldChg chg="delSp modSp add ord delAnim">
        <pc:chgData name="Ken Merrihew" userId="bcb7a1e886d99f07" providerId="LiveId" clId="{E069474B-55D8-4DFB-9AFF-4771D9E3736B}" dt="2018-11-16T16:34:55.484" v="1162" actId="207"/>
        <pc:sldMkLst>
          <pc:docMk/>
          <pc:sldMk cId="1867383694" sldId="274"/>
        </pc:sldMkLst>
        <pc:spChg chg="mod">
          <ac:chgData name="Ken Merrihew" userId="bcb7a1e886d99f07" providerId="LiveId" clId="{E069474B-55D8-4DFB-9AFF-4771D9E3736B}" dt="2018-11-16T16:34:55.484" v="1162" actId="207"/>
          <ac:spMkLst>
            <pc:docMk/>
            <pc:sldMk cId="1867383694" sldId="274"/>
            <ac:spMk id="3" creationId="{A9DB6881-E28D-4640-B6F4-126EE6D5997D}"/>
          </ac:spMkLst>
        </pc:spChg>
        <pc:spChg chg="del">
          <ac:chgData name="Ken Merrihew" userId="bcb7a1e886d99f07" providerId="LiveId" clId="{E069474B-55D8-4DFB-9AFF-4771D9E3736B}" dt="2018-11-16T16:34:39.288" v="1156" actId="478"/>
          <ac:spMkLst>
            <pc:docMk/>
            <pc:sldMk cId="1867383694" sldId="274"/>
            <ac:spMk id="5" creationId="{437F95D1-7482-4161-9900-1D97AAB16CA1}"/>
          </ac:spMkLst>
        </pc:spChg>
        <pc:spChg chg="del">
          <ac:chgData name="Ken Merrihew" userId="bcb7a1e886d99f07" providerId="LiveId" clId="{E069474B-55D8-4DFB-9AFF-4771D9E3736B}" dt="2018-11-16T16:34:39.288" v="1156" actId="478"/>
          <ac:spMkLst>
            <pc:docMk/>
            <pc:sldMk cId="1867383694" sldId="274"/>
            <ac:spMk id="6" creationId="{EDBBC58A-D923-4746-AD7C-CE78BEFA4B67}"/>
          </ac:spMkLst>
        </pc:spChg>
        <pc:spChg chg="del">
          <ac:chgData name="Ken Merrihew" userId="bcb7a1e886d99f07" providerId="LiveId" clId="{E069474B-55D8-4DFB-9AFF-4771D9E3736B}" dt="2018-11-16T16:34:39.288" v="1156" actId="478"/>
          <ac:spMkLst>
            <pc:docMk/>
            <pc:sldMk cId="1867383694" sldId="274"/>
            <ac:spMk id="7" creationId="{453647E5-ED5E-4B07-86E5-DAB7F2A4B475}"/>
          </ac:spMkLst>
        </pc:spChg>
        <pc:spChg chg="del">
          <ac:chgData name="Ken Merrihew" userId="bcb7a1e886d99f07" providerId="LiveId" clId="{E069474B-55D8-4DFB-9AFF-4771D9E3736B}" dt="2018-11-16T16:34:39.288" v="1156" actId="478"/>
          <ac:spMkLst>
            <pc:docMk/>
            <pc:sldMk cId="1867383694" sldId="274"/>
            <ac:spMk id="8" creationId="{2A914EDC-C229-4061-B586-2BFB71F802AA}"/>
          </ac:spMkLst>
        </pc:spChg>
      </pc:sldChg>
      <pc:sldChg chg="delSp modSp add delAnim modAnim">
        <pc:chgData name="Ken Merrihew" userId="bcb7a1e886d99f07" providerId="LiveId" clId="{E069474B-55D8-4DFB-9AFF-4771D9E3736B}" dt="2018-11-16T18:00:49.575" v="1496" actId="20577"/>
        <pc:sldMkLst>
          <pc:docMk/>
          <pc:sldMk cId="2995224831" sldId="275"/>
        </pc:sldMkLst>
        <pc:spChg chg="mod">
          <ac:chgData name="Ken Merrihew" userId="bcb7a1e886d99f07" providerId="LiveId" clId="{E069474B-55D8-4DFB-9AFF-4771D9E3736B}" dt="2018-11-16T18:00:49.575" v="1496" actId="20577"/>
          <ac:spMkLst>
            <pc:docMk/>
            <pc:sldMk cId="2995224831" sldId="275"/>
            <ac:spMk id="3" creationId="{A9DB6881-E28D-4640-B6F4-126EE6D5997D}"/>
          </ac:spMkLst>
        </pc:spChg>
        <pc:spChg chg="del">
          <ac:chgData name="Ken Merrihew" userId="bcb7a1e886d99f07" providerId="LiveId" clId="{E069474B-55D8-4DFB-9AFF-4771D9E3736B}" dt="2018-11-16T17:26:12.596" v="1393" actId="478"/>
          <ac:spMkLst>
            <pc:docMk/>
            <pc:sldMk cId="2995224831" sldId="275"/>
            <ac:spMk id="6" creationId="{6C178B61-ACA6-458C-AE05-36BF16D0E250}"/>
          </ac:spMkLst>
        </pc:spChg>
        <pc:spChg chg="del">
          <ac:chgData name="Ken Merrihew" userId="bcb7a1e886d99f07" providerId="LiveId" clId="{E069474B-55D8-4DFB-9AFF-4771D9E3736B}" dt="2018-11-16T17:26:12.596" v="1393" actId="478"/>
          <ac:spMkLst>
            <pc:docMk/>
            <pc:sldMk cId="2995224831" sldId="275"/>
            <ac:spMk id="7" creationId="{582D4981-A070-47B5-99A1-FC33C6FE9457}"/>
          </ac:spMkLst>
        </pc:spChg>
      </pc:sldChg>
      <pc:sldChg chg="addSp delSp modSp add ord delAnim modAnim">
        <pc:chgData name="Ken Merrihew" userId="bcb7a1e886d99f07" providerId="LiveId" clId="{E069474B-55D8-4DFB-9AFF-4771D9E3736B}" dt="2018-11-16T17:28:23.354" v="1458"/>
        <pc:sldMkLst>
          <pc:docMk/>
          <pc:sldMk cId="541777690" sldId="277"/>
        </pc:sldMkLst>
        <pc:spChg chg="del">
          <ac:chgData name="Ken Merrihew" userId="bcb7a1e886d99f07" providerId="LiveId" clId="{E069474B-55D8-4DFB-9AFF-4771D9E3736B}" dt="2018-11-16T17:28:13.029" v="1455" actId="478"/>
          <ac:spMkLst>
            <pc:docMk/>
            <pc:sldMk cId="541777690" sldId="277"/>
            <ac:spMk id="3" creationId="{A9DB6881-E28D-4640-B6F4-126EE6D5997D}"/>
          </ac:spMkLst>
        </pc:spChg>
        <pc:spChg chg="add mod ord">
          <ac:chgData name="Ken Merrihew" userId="bcb7a1e886d99f07" providerId="LiveId" clId="{E069474B-55D8-4DFB-9AFF-4771D9E3736B}" dt="2018-11-16T17:28:19.485" v="1457" actId="1035"/>
          <ac:spMkLst>
            <pc:docMk/>
            <pc:sldMk cId="541777690" sldId="277"/>
            <ac:spMk id="5" creationId="{DED75001-15A6-4741-813E-700AC888EBAA}"/>
          </ac:spMkLst>
        </pc:spChg>
        <pc:spChg chg="del">
          <ac:chgData name="Ken Merrihew" userId="bcb7a1e886d99f07" providerId="LiveId" clId="{E069474B-55D8-4DFB-9AFF-4771D9E3736B}" dt="2018-11-16T17:27:50.829" v="1413" actId="478"/>
          <ac:spMkLst>
            <pc:docMk/>
            <pc:sldMk cId="541777690" sldId="277"/>
            <ac:spMk id="6" creationId="{6C178B61-ACA6-458C-AE05-36BF16D0E250}"/>
          </ac:spMkLst>
        </pc:spChg>
      </pc:sldChg>
      <pc:sldChg chg="delSp modSp add ord modTransition delAnim modAnim">
        <pc:chgData name="Ken Merrihew" userId="bcb7a1e886d99f07" providerId="LiveId" clId="{E069474B-55D8-4DFB-9AFF-4771D9E3736B}" dt="2018-11-16T21:01:37.077" v="4624"/>
        <pc:sldMkLst>
          <pc:docMk/>
          <pc:sldMk cId="805911183" sldId="278"/>
        </pc:sldMkLst>
        <pc:spChg chg="mod">
          <ac:chgData name="Ken Merrihew" userId="bcb7a1e886d99f07" providerId="LiveId" clId="{E069474B-55D8-4DFB-9AFF-4771D9E3736B}" dt="2018-11-16T17:55:51.979" v="1488"/>
          <ac:spMkLst>
            <pc:docMk/>
            <pc:sldMk cId="805911183" sldId="278"/>
            <ac:spMk id="3" creationId="{A9DB6881-E28D-4640-B6F4-126EE6D5997D}"/>
          </ac:spMkLst>
        </pc:spChg>
        <pc:spChg chg="del">
          <ac:chgData name="Ken Merrihew" userId="bcb7a1e886d99f07" providerId="LiveId" clId="{E069474B-55D8-4DFB-9AFF-4771D9E3736B}" dt="2018-11-16T17:49:16.293" v="1464" actId="478"/>
          <ac:spMkLst>
            <pc:docMk/>
            <pc:sldMk cId="805911183" sldId="278"/>
            <ac:spMk id="6" creationId="{6C178B61-ACA6-458C-AE05-36BF16D0E250}"/>
          </ac:spMkLst>
        </pc:spChg>
      </pc:sldChg>
      <pc:sldChg chg="modSp add modAnim">
        <pc:chgData name="Ken Merrihew" userId="bcb7a1e886d99f07" providerId="LiveId" clId="{E069474B-55D8-4DFB-9AFF-4771D9E3736B}" dt="2018-11-16T17:56:08.139" v="1492"/>
        <pc:sldMkLst>
          <pc:docMk/>
          <pc:sldMk cId="2893663772" sldId="279"/>
        </pc:sldMkLst>
        <pc:spChg chg="mod">
          <ac:chgData name="Ken Merrihew" userId="bcb7a1e886d99f07" providerId="LiveId" clId="{E069474B-55D8-4DFB-9AFF-4771D9E3736B}" dt="2018-11-16T17:56:03.259" v="1491" actId="20577"/>
          <ac:spMkLst>
            <pc:docMk/>
            <pc:sldMk cId="2893663772" sldId="279"/>
            <ac:spMk id="3" creationId="{A9DB6881-E28D-4640-B6F4-126EE6D5997D}"/>
          </ac:spMkLst>
        </pc:spChg>
      </pc:sldChg>
      <pc:sldChg chg="addSp delSp modSp add delAnim modAnim">
        <pc:chgData name="Ken Merrihew" userId="bcb7a1e886d99f07" providerId="LiveId" clId="{E069474B-55D8-4DFB-9AFF-4771D9E3736B}" dt="2018-11-16T19:36:26.138" v="4409"/>
        <pc:sldMkLst>
          <pc:docMk/>
          <pc:sldMk cId="3836066" sldId="280"/>
        </pc:sldMkLst>
        <pc:spChg chg="del mod">
          <ac:chgData name="Ken Merrihew" userId="bcb7a1e886d99f07" providerId="LiveId" clId="{E069474B-55D8-4DFB-9AFF-4771D9E3736B}" dt="2018-11-16T19:35:42.875" v="4406" actId="478"/>
          <ac:spMkLst>
            <pc:docMk/>
            <pc:sldMk cId="3836066" sldId="280"/>
            <ac:spMk id="2" creationId="{153F03A5-604B-4474-9538-E7B717652440}"/>
          </ac:spMkLst>
        </pc:spChg>
        <pc:spChg chg="del">
          <ac:chgData name="Ken Merrihew" userId="bcb7a1e886d99f07" providerId="LiveId" clId="{E069474B-55D8-4DFB-9AFF-4771D9E3736B}" dt="2018-11-16T18:56:12.507" v="3195" actId="478"/>
          <ac:spMkLst>
            <pc:docMk/>
            <pc:sldMk cId="3836066" sldId="280"/>
            <ac:spMk id="8" creationId="{626C8A67-11F7-45FD-90E7-5461CA95F274}"/>
          </ac:spMkLst>
        </pc:spChg>
        <pc:spChg chg="del">
          <ac:chgData name="Ken Merrihew" userId="bcb7a1e886d99f07" providerId="LiveId" clId="{E069474B-55D8-4DFB-9AFF-4771D9E3736B}" dt="2018-11-16T18:16:46.227" v="1499" actId="478"/>
          <ac:spMkLst>
            <pc:docMk/>
            <pc:sldMk cId="3836066" sldId="280"/>
            <ac:spMk id="9" creationId="{254AAF26-E435-4CB2-8275-13DCBB692BB7}"/>
          </ac:spMkLst>
        </pc:spChg>
        <pc:spChg chg="del">
          <ac:chgData name="Ken Merrihew" userId="bcb7a1e886d99f07" providerId="LiveId" clId="{E069474B-55D8-4DFB-9AFF-4771D9E3736B}" dt="2018-11-16T18:16:46.227" v="1499" actId="478"/>
          <ac:spMkLst>
            <pc:docMk/>
            <pc:sldMk cId="3836066" sldId="280"/>
            <ac:spMk id="10" creationId="{9A0162E2-2F5B-4C48-90FC-09EAA6E8D27E}"/>
          </ac:spMkLst>
        </pc:spChg>
        <pc:spChg chg="del">
          <ac:chgData name="Ken Merrihew" userId="bcb7a1e886d99f07" providerId="LiveId" clId="{E069474B-55D8-4DFB-9AFF-4771D9E3736B}" dt="2018-11-16T18:16:46.227" v="1499" actId="478"/>
          <ac:spMkLst>
            <pc:docMk/>
            <pc:sldMk cId="3836066" sldId="280"/>
            <ac:spMk id="11" creationId="{EFC4CC73-7F11-43CD-AD8E-7F382EC73AA4}"/>
          </ac:spMkLst>
        </pc:spChg>
        <pc:spChg chg="del">
          <ac:chgData name="Ken Merrihew" userId="bcb7a1e886d99f07" providerId="LiveId" clId="{E069474B-55D8-4DFB-9AFF-4771D9E3736B}" dt="2018-11-16T18:16:46.227" v="1499" actId="478"/>
          <ac:spMkLst>
            <pc:docMk/>
            <pc:sldMk cId="3836066" sldId="280"/>
            <ac:spMk id="14" creationId="{A9C3F3E7-0B4B-4E5F-B333-478609A554FC}"/>
          </ac:spMkLst>
        </pc:spChg>
        <pc:spChg chg="del">
          <ac:chgData name="Ken Merrihew" userId="bcb7a1e886d99f07" providerId="LiveId" clId="{E069474B-55D8-4DFB-9AFF-4771D9E3736B}" dt="2018-11-16T18:56:08.097" v="3194" actId="478"/>
          <ac:spMkLst>
            <pc:docMk/>
            <pc:sldMk cId="3836066" sldId="280"/>
            <ac:spMk id="15" creationId="{BBC91D46-799E-4858-A6BC-FDDF8E84868C}"/>
          </ac:spMkLst>
        </pc:spChg>
        <pc:spChg chg="del">
          <ac:chgData name="Ken Merrihew" userId="bcb7a1e886d99f07" providerId="LiveId" clId="{E069474B-55D8-4DFB-9AFF-4771D9E3736B}" dt="2018-11-16T18:16:46.227" v="1499" actId="478"/>
          <ac:spMkLst>
            <pc:docMk/>
            <pc:sldMk cId="3836066" sldId="280"/>
            <ac:spMk id="19" creationId="{3654C28B-C8E1-4132-908B-539F61687E4C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22" creationId="{873716C4-B8E4-42B8-88AA-CAFE700204C1}"/>
          </ac:spMkLst>
        </pc:spChg>
        <pc:spChg chg="del">
          <ac:chgData name="Ken Merrihew" userId="bcb7a1e886d99f07" providerId="LiveId" clId="{E069474B-55D8-4DFB-9AFF-4771D9E3736B}" dt="2018-11-16T18:16:46.227" v="1499" actId="478"/>
          <ac:spMkLst>
            <pc:docMk/>
            <pc:sldMk cId="3836066" sldId="280"/>
            <ac:spMk id="31" creationId="{A5A57EF5-B09C-4832-B886-A8E68C889CEA}"/>
          </ac:spMkLst>
        </pc:spChg>
        <pc:spChg chg="del">
          <ac:chgData name="Ken Merrihew" userId="bcb7a1e886d99f07" providerId="LiveId" clId="{E069474B-55D8-4DFB-9AFF-4771D9E3736B}" dt="2018-11-16T18:16:46.227" v="1499" actId="478"/>
          <ac:spMkLst>
            <pc:docMk/>
            <pc:sldMk cId="3836066" sldId="280"/>
            <ac:spMk id="35" creationId="{22F063EC-F9E9-4E52-8B07-3B88208EBD22}"/>
          </ac:spMkLst>
        </pc:spChg>
        <pc:spChg chg="del">
          <ac:chgData name="Ken Merrihew" userId="bcb7a1e886d99f07" providerId="LiveId" clId="{E069474B-55D8-4DFB-9AFF-4771D9E3736B}" dt="2018-11-16T18:16:46.227" v="1499" actId="478"/>
          <ac:spMkLst>
            <pc:docMk/>
            <pc:sldMk cId="3836066" sldId="280"/>
            <ac:spMk id="46" creationId="{22772E1C-4512-48BD-8687-EB88646A6912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47" creationId="{EFBCDE2F-B933-4A1D-A651-588E1E321025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48" creationId="{45EA0E3C-0EF5-4167-84C3-6F43C231D1F1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49" creationId="{F207617A-F5C2-49F4-B8C5-B79818ED27C8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50" creationId="{694E88EC-718B-4096-998E-09EE9FECDD46}"/>
          </ac:spMkLst>
        </pc:spChg>
        <pc:spChg chg="add del mod">
          <ac:chgData name="Ken Merrihew" userId="bcb7a1e886d99f07" providerId="LiveId" clId="{E069474B-55D8-4DFB-9AFF-4771D9E3736B}" dt="2018-11-16T18:49:10.844" v="3054" actId="478"/>
          <ac:spMkLst>
            <pc:docMk/>
            <pc:sldMk cId="3836066" sldId="280"/>
            <ac:spMk id="51" creationId="{38079043-B083-4728-82D7-ED755659FDF2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62" creationId="{DB4F9D2C-41BC-4524-A60D-4B697F5102E8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63" creationId="{486639C9-5465-4214-8059-5ED4949225AD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64" creationId="{A3118D03-D7E6-4B0A-93A8-3A94644848A6}"/>
          </ac:spMkLst>
        </pc:spChg>
        <pc:spChg chg="add mod">
          <ac:chgData name="Ken Merrihew" userId="bcb7a1e886d99f07" providerId="LiveId" clId="{E069474B-55D8-4DFB-9AFF-4771D9E3736B}" dt="2018-11-16T19:08:53.510" v="4059" actId="1037"/>
          <ac:spMkLst>
            <pc:docMk/>
            <pc:sldMk cId="3836066" sldId="280"/>
            <ac:spMk id="65" creationId="{D9C5DF3C-9D4F-4B88-9C54-34767E130F66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66" creationId="{4E4A62B1-B6E9-4CD4-829F-C7AD3AC0F0FE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67" creationId="{7A3D581E-67B2-404F-98C7-FBFF3CC580FE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68" creationId="{8543A4CF-8B44-4C3A-86BD-EB0B2ADA3149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69" creationId="{CD7CB163-6E86-464E-AE92-C25AA5BE669C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70" creationId="{4308F283-1523-49F4-A303-FB43BE3629F5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71" creationId="{DA97CCF1-38A9-4A53-B45A-B2DF61C9678D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72" creationId="{5B5098A8-59AB-4E5D-843D-2B4786173D3A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73" creationId="{1C377FB3-5D34-4242-B969-83B8BC74CAB3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74" creationId="{98EC2669-95AF-4BEE-8B94-3B1522C4FB16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75" creationId="{A25B8088-3A3B-42C7-BD00-DD18BD981B17}"/>
          </ac:spMkLst>
        </pc:spChg>
        <pc:spChg chg="add mod or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76" creationId="{A850B068-951B-410B-A673-48B95873DCD1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77" creationId="{89F2109E-BC04-4B43-AF6A-97E225001A33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78" creationId="{1FD3252E-C137-45E5-8AD9-F315DCBA83F8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79" creationId="{A13E1F28-4469-4D16-B4A3-94D64E6F6133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0" creationId="{FDD7AC56-F509-436D-AF9A-1B0CCD77628E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1" creationId="{B29A0933-0B64-4919-A3B8-C65DCAFB0D0D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2" creationId="{B38D6D51-6491-4D7B-9372-472189F1BC30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3" creationId="{49FA4D21-9B8E-4CEC-B053-C6CAA04D622C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4" creationId="{74ABAE4F-6E04-49AE-AA31-051B8DAFFA99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5" creationId="{5D807792-8B96-4630-AD4F-175FFFEA047E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6" creationId="{2ED50098-C208-43A3-A7DF-492BBC339F85}"/>
          </ac:spMkLst>
        </pc:spChg>
        <pc:spChg chg="add mod or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7" creationId="{F384E734-AC01-42EC-9666-7183930C11B7}"/>
          </ac:spMkLst>
        </pc:spChg>
        <pc:spChg chg="add mod">
          <ac:chgData name="Ken Merrihew" userId="bcb7a1e886d99f07" providerId="LiveId" clId="{E069474B-55D8-4DFB-9AFF-4771D9E3736B}" dt="2018-11-16T19:08:11.846" v="4001" actId="164"/>
          <ac:spMkLst>
            <pc:docMk/>
            <pc:sldMk cId="3836066" sldId="280"/>
            <ac:spMk id="88" creationId="{51DBCAA9-DA87-4212-9703-4B8048759A5F}"/>
          </ac:spMkLst>
        </pc:spChg>
        <pc:spChg chg="add mod">
          <ac:chgData name="Ken Merrihew" userId="bcb7a1e886d99f07" providerId="LiveId" clId="{E069474B-55D8-4DFB-9AFF-4771D9E3736B}" dt="2018-11-16T19:07:54.472" v="3998" actId="164"/>
          <ac:spMkLst>
            <pc:docMk/>
            <pc:sldMk cId="3836066" sldId="280"/>
            <ac:spMk id="89" creationId="{45D87B31-C12C-4BBA-ADCA-BD6FA4354375}"/>
          </ac:spMkLst>
        </pc:spChg>
        <pc:spChg chg="add mod">
          <ac:chgData name="Ken Merrihew" userId="bcb7a1e886d99f07" providerId="LiveId" clId="{E069474B-55D8-4DFB-9AFF-4771D9E3736B}" dt="2018-11-16T19:10:01.693" v="4067" actId="164"/>
          <ac:spMkLst>
            <pc:docMk/>
            <pc:sldMk cId="3836066" sldId="280"/>
            <ac:spMk id="92" creationId="{419DA9EB-DA1B-4C6A-8985-73F595AB5C43}"/>
          </ac:spMkLst>
        </pc:spChg>
        <pc:spChg chg="add mod">
          <ac:chgData name="Ken Merrihew" userId="bcb7a1e886d99f07" providerId="LiveId" clId="{E069474B-55D8-4DFB-9AFF-4771D9E3736B}" dt="2018-11-16T19:10:01.693" v="4067" actId="164"/>
          <ac:spMkLst>
            <pc:docMk/>
            <pc:sldMk cId="3836066" sldId="280"/>
            <ac:spMk id="93" creationId="{E967050C-D21A-40DC-93CB-5F6A089B8058}"/>
          </ac:spMkLst>
        </pc:spChg>
        <pc:spChg chg="del">
          <ac:chgData name="Ken Merrihew" userId="bcb7a1e886d99f07" providerId="LiveId" clId="{E069474B-55D8-4DFB-9AFF-4771D9E3736B}" dt="2018-11-16T19:10:22.611" v="4085" actId="478"/>
          <ac:spMkLst>
            <pc:docMk/>
            <pc:sldMk cId="3836066" sldId="280"/>
            <ac:spMk id="99" creationId="{6792639A-BBBB-44D3-A8A7-850D894012FE}"/>
          </ac:spMkLst>
        </pc:spChg>
        <pc:spChg chg="mod">
          <ac:chgData name="Ken Merrihew" userId="bcb7a1e886d99f07" providerId="LiveId" clId="{E069474B-55D8-4DFB-9AFF-4771D9E3736B}" dt="2018-11-16T19:12:00.414" v="4193" actId="208"/>
          <ac:spMkLst>
            <pc:docMk/>
            <pc:sldMk cId="3836066" sldId="280"/>
            <ac:spMk id="104" creationId="{1954A23B-6DD7-4F5C-9B0B-32F51E9E1D6C}"/>
          </ac:spMkLst>
        </pc:spChg>
        <pc:spChg chg="mod">
          <ac:chgData name="Ken Merrihew" userId="bcb7a1e886d99f07" providerId="LiveId" clId="{E069474B-55D8-4DFB-9AFF-4771D9E3736B}" dt="2018-11-16T19:12:00.414" v="4193" actId="208"/>
          <ac:spMkLst>
            <pc:docMk/>
            <pc:sldMk cId="3836066" sldId="280"/>
            <ac:spMk id="105" creationId="{761041B6-9CD1-44F8-B55B-DC8682BDD4A3}"/>
          </ac:spMkLst>
        </pc:spChg>
        <pc:spChg chg="mod">
          <ac:chgData name="Ken Merrihew" userId="bcb7a1e886d99f07" providerId="LiveId" clId="{E069474B-55D8-4DFB-9AFF-4771D9E3736B}" dt="2018-11-16T19:12:00.414" v="4193" actId="208"/>
          <ac:spMkLst>
            <pc:docMk/>
            <pc:sldMk cId="3836066" sldId="280"/>
            <ac:spMk id="108" creationId="{580BA085-B9B5-4514-B490-688D3D39ABDE}"/>
          </ac:spMkLst>
        </pc:spChg>
        <pc:spChg chg="add mod">
          <ac:chgData name="Ken Merrihew" userId="bcb7a1e886d99f07" providerId="LiveId" clId="{E069474B-55D8-4DFB-9AFF-4771D9E3736B}" dt="2018-11-16T19:13:37.222" v="4370" actId="122"/>
          <ac:spMkLst>
            <pc:docMk/>
            <pc:sldMk cId="3836066" sldId="280"/>
            <ac:spMk id="111" creationId="{31C581C0-D4E8-4D50-8999-BF9F45051028}"/>
          </ac:spMkLst>
        </pc:spChg>
        <pc:spChg chg="add mod">
          <ac:chgData name="Ken Merrihew" userId="bcb7a1e886d99f07" providerId="LiveId" clId="{E069474B-55D8-4DFB-9AFF-4771D9E3736B}" dt="2018-11-16T19:13:47.985" v="4371" actId="207"/>
          <ac:spMkLst>
            <pc:docMk/>
            <pc:sldMk cId="3836066" sldId="280"/>
            <ac:spMk id="112" creationId="{BC719AEC-2936-45D4-92EF-8EFBB797C641}"/>
          </ac:spMkLst>
        </pc:spChg>
        <pc:spChg chg="add">
          <ac:chgData name="Ken Merrihew" userId="bcb7a1e886d99f07" providerId="LiveId" clId="{E069474B-55D8-4DFB-9AFF-4771D9E3736B}" dt="2018-11-16T19:35:43.588" v="4407"/>
          <ac:spMkLst>
            <pc:docMk/>
            <pc:sldMk cId="3836066" sldId="280"/>
            <ac:spMk id="115" creationId="{EF00A1FA-67B8-466B-8EB4-B2A7E1213307}"/>
          </ac:spMkLst>
        </pc:spChg>
        <pc:grpChg chg="add del mod">
          <ac:chgData name="Ken Merrihew" userId="bcb7a1e886d99f07" providerId="LiveId" clId="{E069474B-55D8-4DFB-9AFF-4771D9E3736B}" dt="2018-11-16T18:22:21.976" v="1524" actId="165"/>
          <ac:grpSpMkLst>
            <pc:docMk/>
            <pc:sldMk cId="3836066" sldId="280"/>
            <ac:grpSpMk id="18" creationId="{40E2DECC-C982-4589-A0BA-A738CB68F48A}"/>
          </ac:grpSpMkLst>
        </pc:grpChg>
        <pc:grpChg chg="add del mod">
          <ac:chgData name="Ken Merrihew" userId="bcb7a1e886d99f07" providerId="LiveId" clId="{E069474B-55D8-4DFB-9AFF-4771D9E3736B}" dt="2018-11-16T18:30:35.142" v="1990" actId="165"/>
          <ac:grpSpMkLst>
            <pc:docMk/>
            <pc:sldMk cId="3836066" sldId="280"/>
            <ac:grpSpMk id="20" creationId="{D52D5E8B-B3C3-4DA8-8DC9-84FAD1E79AF3}"/>
          </ac:grpSpMkLst>
        </pc:grpChg>
        <pc:grpChg chg="del">
          <ac:chgData name="Ken Merrihew" userId="bcb7a1e886d99f07" providerId="LiveId" clId="{E069474B-55D8-4DFB-9AFF-4771D9E3736B}" dt="2018-11-16T18:16:46.227" v="1499" actId="478"/>
          <ac:grpSpMkLst>
            <pc:docMk/>
            <pc:sldMk cId="3836066" sldId="280"/>
            <ac:grpSpMk id="29" creationId="{801C220E-E79E-4506-9D53-F32B80B37202}"/>
          </ac:grpSpMkLst>
        </pc:grpChg>
        <pc:grpChg chg="del">
          <ac:chgData name="Ken Merrihew" userId="bcb7a1e886d99f07" providerId="LiveId" clId="{E069474B-55D8-4DFB-9AFF-4771D9E3736B}" dt="2018-11-16T18:16:46.227" v="1499" actId="478"/>
          <ac:grpSpMkLst>
            <pc:docMk/>
            <pc:sldMk cId="3836066" sldId="280"/>
            <ac:grpSpMk id="32" creationId="{B27EB947-D877-497B-B2D2-8058E364E51E}"/>
          </ac:grpSpMkLst>
        </pc:grpChg>
        <pc:grpChg chg="add mod">
          <ac:chgData name="Ken Merrihew" userId="bcb7a1e886d99f07" providerId="LiveId" clId="{E069474B-55D8-4DFB-9AFF-4771D9E3736B}" dt="2018-11-16T19:08:53.510" v="4059" actId="1037"/>
          <ac:grpSpMkLst>
            <pc:docMk/>
            <pc:sldMk cId="3836066" sldId="280"/>
            <ac:grpSpMk id="61" creationId="{E52463C3-42FD-4C21-9EB8-553A4DFE844A}"/>
          </ac:grpSpMkLst>
        </pc:grpChg>
        <pc:grpChg chg="add mod">
          <ac:chgData name="Ken Merrihew" userId="bcb7a1e886d99f07" providerId="LiveId" clId="{E069474B-55D8-4DFB-9AFF-4771D9E3736B}" dt="2018-11-16T19:08:53.510" v="4059" actId="1037"/>
          <ac:grpSpMkLst>
            <pc:docMk/>
            <pc:sldMk cId="3836066" sldId="280"/>
            <ac:grpSpMk id="90" creationId="{D2218406-2BFD-40D8-92BB-3FB379F86B9D}"/>
          </ac:grpSpMkLst>
        </pc:grpChg>
        <pc:grpChg chg="add mod">
          <ac:chgData name="Ken Merrihew" userId="bcb7a1e886d99f07" providerId="LiveId" clId="{E069474B-55D8-4DFB-9AFF-4771D9E3736B}" dt="2018-11-16T19:08:53.510" v="4059" actId="1037"/>
          <ac:grpSpMkLst>
            <pc:docMk/>
            <pc:sldMk cId="3836066" sldId="280"/>
            <ac:grpSpMk id="91" creationId="{395012A4-F524-4EA4-AEC3-D053A44CB5CA}"/>
          </ac:grpSpMkLst>
        </pc:grpChg>
        <pc:grpChg chg="add mod">
          <ac:chgData name="Ken Merrihew" userId="bcb7a1e886d99f07" providerId="LiveId" clId="{E069474B-55D8-4DFB-9AFF-4771D9E3736B}" dt="2018-11-16T19:27:50.962" v="4391" actId="164"/>
          <ac:grpSpMkLst>
            <pc:docMk/>
            <pc:sldMk cId="3836066" sldId="280"/>
            <ac:grpSpMk id="96" creationId="{33E62888-B1D4-4D7E-9BBD-3AF344E72936}"/>
          </ac:grpSpMkLst>
        </pc:grpChg>
        <pc:grpChg chg="add mod">
          <ac:chgData name="Ken Merrihew" userId="bcb7a1e886d99f07" providerId="LiveId" clId="{E069474B-55D8-4DFB-9AFF-4771D9E3736B}" dt="2018-11-16T19:27:50.962" v="4391" actId="164"/>
          <ac:grpSpMkLst>
            <pc:docMk/>
            <pc:sldMk cId="3836066" sldId="280"/>
            <ac:grpSpMk id="97" creationId="{A18DB23A-66BC-46FB-A879-7B3B297504D5}"/>
          </ac:grpSpMkLst>
        </pc:grpChg>
        <pc:grpChg chg="add mod">
          <ac:chgData name="Ken Merrihew" userId="bcb7a1e886d99f07" providerId="LiveId" clId="{E069474B-55D8-4DFB-9AFF-4771D9E3736B}" dt="2018-11-16T19:28:22.458" v="4396" actId="164"/>
          <ac:grpSpMkLst>
            <pc:docMk/>
            <pc:sldMk cId="3836066" sldId="280"/>
            <ac:grpSpMk id="102" creationId="{CBFBEEFB-C0C0-4850-94D4-68AC2B1AC1EE}"/>
          </ac:grpSpMkLst>
        </pc:grpChg>
        <pc:grpChg chg="add mod ord">
          <ac:chgData name="Ken Merrihew" userId="bcb7a1e886d99f07" providerId="LiveId" clId="{E069474B-55D8-4DFB-9AFF-4771D9E3736B}" dt="2018-11-16T19:28:22.458" v="4396" actId="164"/>
          <ac:grpSpMkLst>
            <pc:docMk/>
            <pc:sldMk cId="3836066" sldId="280"/>
            <ac:grpSpMk id="106" creationId="{DBABD5C9-33AD-4F0C-A195-A2A2A752C356}"/>
          </ac:grpSpMkLst>
        </pc:grpChg>
        <pc:grpChg chg="add mod">
          <ac:chgData name="Ken Merrihew" userId="bcb7a1e886d99f07" providerId="LiveId" clId="{E069474B-55D8-4DFB-9AFF-4771D9E3736B}" dt="2018-11-16T19:27:50.962" v="4391" actId="164"/>
          <ac:grpSpMkLst>
            <pc:docMk/>
            <pc:sldMk cId="3836066" sldId="280"/>
            <ac:grpSpMk id="113" creationId="{3F0F8A37-0D70-44FF-99BA-30EE563B6757}"/>
          </ac:grpSpMkLst>
        </pc:grpChg>
        <pc:grpChg chg="add mod">
          <ac:chgData name="Ken Merrihew" userId="bcb7a1e886d99f07" providerId="LiveId" clId="{E069474B-55D8-4DFB-9AFF-4771D9E3736B}" dt="2018-11-16T19:28:22.458" v="4396" actId="164"/>
          <ac:grpSpMkLst>
            <pc:docMk/>
            <pc:sldMk cId="3836066" sldId="280"/>
            <ac:grpSpMk id="114" creationId="{DF8B7158-B754-492A-B83F-22BAFD6ABF48}"/>
          </ac:grpSpMkLst>
        </pc:grpChg>
        <pc:cxnChg chg="add mod topLvl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5" creationId="{0BEC8F67-549A-4DB2-BB7A-33D3CC2E04EA}"/>
          </ac:cxnSpMkLst>
        </pc:cxnChg>
        <pc:cxnChg chg="add mod topLvl">
          <ac:chgData name="Ken Merrihew" userId="bcb7a1e886d99f07" providerId="LiveId" clId="{E069474B-55D8-4DFB-9AFF-4771D9E3736B}" dt="2018-11-16T19:29:26.413" v="4404" actId="1037"/>
          <ac:cxnSpMkLst>
            <pc:docMk/>
            <pc:sldMk cId="3836066" sldId="280"/>
            <ac:cxnSpMk id="12" creationId="{A19DAE78-8FED-4A57-ACA5-89EE8E113934}"/>
          </ac:cxnSpMkLst>
        </pc:cxnChg>
        <pc:cxnChg chg="add del mod ord">
          <ac:chgData name="Ken Merrihew" userId="bcb7a1e886d99f07" providerId="LiveId" clId="{E069474B-55D8-4DFB-9AFF-4771D9E3736B}" dt="2018-11-16T19:06:54.269" v="3963" actId="478"/>
          <ac:cxnSpMkLst>
            <pc:docMk/>
            <pc:sldMk cId="3836066" sldId="280"/>
            <ac:cxnSpMk id="24" creationId="{67034069-01FD-41CA-AD66-8DEC7F33081A}"/>
          </ac:cxnSpMkLst>
        </pc:cxnChg>
        <pc:cxnChg chg="add mod topLvl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30" creationId="{FECBB5DA-902D-4E07-99EF-6C9FF641C31B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36" creationId="{B3F37D44-2008-4130-91CC-5C80B91BD37E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37" creationId="{B3A3C2B9-41BF-4822-81F0-FF727DF0E377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38" creationId="{47C58DB9-E8FD-483E-AE52-BFFC493200CE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39" creationId="{CDC4A5B9-4304-4E88-81ED-2822485450C2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40" creationId="{BB5A3B71-3616-4DDF-9158-D65F8A887F5C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41" creationId="{0E880152-2C91-4BD1-A35D-EEA63E2F9F94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42" creationId="{CADA7E90-DCB1-45F3-BB04-016403D0025E}"/>
          </ac:cxnSpMkLst>
        </pc:cxnChg>
        <pc:cxnChg chg="del">
          <ac:chgData name="Ken Merrihew" userId="bcb7a1e886d99f07" providerId="LiveId" clId="{E069474B-55D8-4DFB-9AFF-4771D9E3736B}" dt="2018-11-16T18:16:46.227" v="1499" actId="478"/>
          <ac:cxnSpMkLst>
            <pc:docMk/>
            <pc:sldMk cId="3836066" sldId="280"/>
            <ac:cxnSpMk id="43" creationId="{E7C7527E-BA8A-4D95-B84A-CFD8A09E3E2E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44" creationId="{364950A8-0C2A-4CCC-808A-CC54C2D8CCF0}"/>
          </ac:cxnSpMkLst>
        </pc:cxnChg>
        <pc:cxnChg chg="add mod">
          <ac:chgData name="Ken Merrihew" userId="bcb7a1e886d99f07" providerId="LiveId" clId="{E069474B-55D8-4DFB-9AFF-4771D9E3736B}" dt="2018-11-16T18:39:31.465" v="2601" actId="164"/>
          <ac:cxnSpMkLst>
            <pc:docMk/>
            <pc:sldMk cId="3836066" sldId="280"/>
            <ac:cxnSpMk id="45" creationId="{37E5EB5E-CBDE-4601-9F26-57209FF82992}"/>
          </ac:cxnSpMkLst>
        </pc:cxnChg>
        <pc:cxnChg chg="add mod ord">
          <ac:chgData name="Ken Merrihew" userId="bcb7a1e886d99f07" providerId="LiveId" clId="{E069474B-55D8-4DFB-9AFF-4771D9E3736B}" dt="2018-11-16T19:10:01.693" v="4067" actId="164"/>
          <ac:cxnSpMkLst>
            <pc:docMk/>
            <pc:sldMk cId="3836066" sldId="280"/>
            <ac:cxnSpMk id="95" creationId="{87F861CF-1B44-4203-AE98-6F75A299E91A}"/>
          </ac:cxnSpMkLst>
        </pc:cxnChg>
        <pc:cxnChg chg="mod ord">
          <ac:chgData name="Ken Merrihew" userId="bcb7a1e886d99f07" providerId="LiveId" clId="{E069474B-55D8-4DFB-9AFF-4771D9E3736B}" dt="2018-11-16T19:11:52.839" v="4192" actId="1037"/>
          <ac:cxnSpMkLst>
            <pc:docMk/>
            <pc:sldMk cId="3836066" sldId="280"/>
            <ac:cxnSpMk id="98" creationId="{3B0040E6-3B11-4BF8-9206-515F243C9C75}"/>
          </ac:cxnSpMkLst>
        </pc:cxnChg>
        <pc:cxnChg chg="mod">
          <ac:chgData name="Ken Merrihew" userId="bcb7a1e886d99f07" providerId="LiveId" clId="{E069474B-55D8-4DFB-9AFF-4771D9E3736B}" dt="2018-11-16T19:12:00.414" v="4193" actId="208"/>
          <ac:cxnSpMkLst>
            <pc:docMk/>
            <pc:sldMk cId="3836066" sldId="280"/>
            <ac:cxnSpMk id="103" creationId="{EE1EE42A-13FA-48A5-B656-E9CB3A1EF770}"/>
          </ac:cxnSpMkLst>
        </pc:cxnChg>
        <pc:cxnChg chg="mod">
          <ac:chgData name="Ken Merrihew" userId="bcb7a1e886d99f07" providerId="LiveId" clId="{E069474B-55D8-4DFB-9AFF-4771D9E3736B}" dt="2018-11-16T19:12:00.414" v="4193" actId="208"/>
          <ac:cxnSpMkLst>
            <pc:docMk/>
            <pc:sldMk cId="3836066" sldId="280"/>
            <ac:cxnSpMk id="107" creationId="{1C0BD995-8EF7-4D27-8D80-E75BEF56D086}"/>
          </ac:cxnSpMkLst>
        </pc:cxnChg>
      </pc:sldChg>
      <pc:sldChg chg="add">
        <pc:chgData name="Ken Merrihew" userId="bcb7a1e886d99f07" providerId="LiveId" clId="{E069474B-55D8-4DFB-9AFF-4771D9E3736B}" dt="2018-11-16T18:16:40.486" v="1498"/>
        <pc:sldMkLst>
          <pc:docMk/>
          <pc:sldMk cId="2384804851" sldId="281"/>
        </pc:sldMkLst>
      </pc:sldChg>
      <pc:sldChg chg="addSp delSp modSp add delAnim modAnim">
        <pc:chgData name="Ken Merrihew" userId="bcb7a1e886d99f07" providerId="LiveId" clId="{E069474B-55D8-4DFB-9AFF-4771D9E3736B}" dt="2018-11-18T02:26:18.137" v="5597"/>
        <pc:sldMkLst>
          <pc:docMk/>
          <pc:sldMk cId="1057844813" sldId="282"/>
        </pc:sldMkLst>
        <pc:spChg chg="del">
          <ac:chgData name="Ken Merrihew" userId="bcb7a1e886d99f07" providerId="LiveId" clId="{E069474B-55D8-4DFB-9AFF-4771D9E3736B}" dt="2018-11-16T20:41:06.365" v="4411" actId="478"/>
          <ac:spMkLst>
            <pc:docMk/>
            <pc:sldMk cId="1057844813" sldId="282"/>
            <ac:spMk id="3" creationId="{A9DB6881-E28D-4640-B6F4-126EE6D5997D}"/>
          </ac:spMkLst>
        </pc:spChg>
        <pc:spChg chg="add del mod">
          <ac:chgData name="Ken Merrihew" userId="bcb7a1e886d99f07" providerId="LiveId" clId="{E069474B-55D8-4DFB-9AFF-4771D9E3736B}" dt="2018-11-16T20:41:16.648" v="4416"/>
          <ac:spMkLst>
            <pc:docMk/>
            <pc:sldMk cId="1057844813" sldId="282"/>
            <ac:spMk id="4" creationId="{E067F28C-CEBB-4EF8-A6A2-38582C72E89E}"/>
          </ac:spMkLst>
        </pc:spChg>
        <pc:spChg chg="add mod">
          <ac:chgData name="Ken Merrihew" userId="bcb7a1e886d99f07" providerId="LiveId" clId="{E069474B-55D8-4DFB-9AFF-4771D9E3736B}" dt="2018-11-17T01:40:42.127" v="4971"/>
          <ac:spMkLst>
            <pc:docMk/>
            <pc:sldMk cId="1057844813" sldId="282"/>
            <ac:spMk id="5" creationId="{A50C3364-0393-435F-9901-070923C70682}"/>
          </ac:spMkLst>
        </pc:spChg>
        <pc:spChg chg="add mod">
          <ac:chgData name="Ken Merrihew" userId="bcb7a1e886d99f07" providerId="LiveId" clId="{E069474B-55D8-4DFB-9AFF-4771D9E3736B}" dt="2018-11-17T01:42:03.841" v="5012" actId="20577"/>
          <ac:spMkLst>
            <pc:docMk/>
            <pc:sldMk cId="1057844813" sldId="282"/>
            <ac:spMk id="6" creationId="{677332BD-7F22-43FA-B5BB-089ADF55563A}"/>
          </ac:spMkLst>
        </pc:spChg>
        <pc:spChg chg="add mod">
          <ac:chgData name="Ken Merrihew" userId="bcb7a1e886d99f07" providerId="LiveId" clId="{E069474B-55D8-4DFB-9AFF-4771D9E3736B}" dt="2018-11-18T02:24:22.262" v="5592" actId="20577"/>
          <ac:spMkLst>
            <pc:docMk/>
            <pc:sldMk cId="1057844813" sldId="282"/>
            <ac:spMk id="8" creationId="{9F105E3E-CC91-476D-BCBE-FFDE4CDC1CBF}"/>
          </ac:spMkLst>
        </pc:spChg>
        <pc:spChg chg="add mod">
          <ac:chgData name="Ken Merrihew" userId="bcb7a1e886d99f07" providerId="LiveId" clId="{E069474B-55D8-4DFB-9AFF-4771D9E3736B}" dt="2018-11-17T01:43:46.952" v="5077" actId="20577"/>
          <ac:spMkLst>
            <pc:docMk/>
            <pc:sldMk cId="1057844813" sldId="282"/>
            <ac:spMk id="9" creationId="{46DC8764-6559-4A8D-BBBC-D238E0E7B323}"/>
          </ac:spMkLst>
        </pc:spChg>
        <pc:spChg chg="add mod">
          <ac:chgData name="Ken Merrihew" userId="bcb7a1e886d99f07" providerId="LiveId" clId="{E069474B-55D8-4DFB-9AFF-4771D9E3736B}" dt="2018-11-17T01:43:57.827" v="5078" actId="20577"/>
          <ac:spMkLst>
            <pc:docMk/>
            <pc:sldMk cId="1057844813" sldId="282"/>
            <ac:spMk id="10" creationId="{DE428CA2-936A-4314-9960-FD278DC701A5}"/>
          </ac:spMkLst>
        </pc:spChg>
        <pc:spChg chg="add mod">
          <ac:chgData name="Ken Merrihew" userId="bcb7a1e886d99f07" providerId="LiveId" clId="{E069474B-55D8-4DFB-9AFF-4771D9E3736B}" dt="2018-11-17T01:45:26.334" v="5143" actId="20577"/>
          <ac:spMkLst>
            <pc:docMk/>
            <pc:sldMk cId="1057844813" sldId="282"/>
            <ac:spMk id="11" creationId="{E0EADBD2-587C-4EAF-80AC-77C2229DD324}"/>
          </ac:spMkLst>
        </pc:spChg>
        <pc:picChg chg="add del mod ord">
          <ac:chgData name="Ken Merrihew" userId="bcb7a1e886d99f07" providerId="LiveId" clId="{E069474B-55D8-4DFB-9AFF-4771D9E3736B}" dt="2018-11-17T01:40:23.732" v="4962" actId="478"/>
          <ac:picMkLst>
            <pc:docMk/>
            <pc:sldMk cId="1057844813" sldId="282"/>
            <ac:picMk id="1026" creationId="{AC68FC2E-64FD-4C6E-A0C4-8E144FA931CF}"/>
          </ac:picMkLst>
        </pc:picChg>
        <pc:picChg chg="add mod ord">
          <ac:chgData name="Ken Merrihew" userId="bcb7a1e886d99f07" providerId="LiveId" clId="{E069474B-55D8-4DFB-9AFF-4771D9E3736B}" dt="2018-11-17T01:40:34.878" v="4969" actId="167"/>
          <ac:picMkLst>
            <pc:docMk/>
            <pc:sldMk cId="1057844813" sldId="282"/>
            <ac:picMk id="1028" creationId="{4D40786C-C83B-4718-8E7B-B0F221A7905C}"/>
          </ac:picMkLst>
        </pc:picChg>
        <pc:picChg chg="add del mod">
          <ac:chgData name="Ken Merrihew" userId="bcb7a1e886d99f07" providerId="LiveId" clId="{E069474B-55D8-4DFB-9AFF-4771D9E3736B}" dt="2018-11-17T01:39:06.951" v="4930" actId="478"/>
          <ac:picMkLst>
            <pc:docMk/>
            <pc:sldMk cId="1057844813" sldId="282"/>
            <ac:picMk id="2050" creationId="{0060E7FE-0856-485F-B0B6-6F9E00C1229F}"/>
          </ac:picMkLst>
        </pc:picChg>
      </pc:sldChg>
      <pc:sldChg chg="add">
        <pc:chgData name="Ken Merrihew" userId="bcb7a1e886d99f07" providerId="LiveId" clId="{E069474B-55D8-4DFB-9AFF-4771D9E3736B}" dt="2018-11-16T20:41:03.841" v="4410"/>
        <pc:sldMkLst>
          <pc:docMk/>
          <pc:sldMk cId="148170062" sldId="283"/>
        </pc:sldMkLst>
      </pc:sldChg>
      <pc:sldChg chg="add ord">
        <pc:chgData name="Ken Merrihew" userId="bcb7a1e886d99f07" providerId="LiveId" clId="{E069474B-55D8-4DFB-9AFF-4771D9E3736B}" dt="2018-11-16T21:14:15.877" v="4627"/>
        <pc:sldMkLst>
          <pc:docMk/>
          <pc:sldMk cId="2939432303" sldId="284"/>
        </pc:sldMkLst>
      </pc:sldChg>
      <pc:sldChg chg="add">
        <pc:chgData name="Ken Merrihew" userId="bcb7a1e886d99f07" providerId="LiveId" clId="{E069474B-55D8-4DFB-9AFF-4771D9E3736B}" dt="2018-11-16T22:01:42.417" v="4629"/>
        <pc:sldMkLst>
          <pc:docMk/>
          <pc:sldMk cId="3137088460" sldId="285"/>
        </pc:sldMkLst>
      </pc:sldChg>
      <pc:sldChg chg="add del">
        <pc:chgData name="Ken Merrihew" userId="bcb7a1e886d99f07" providerId="LiveId" clId="{E069474B-55D8-4DFB-9AFF-4771D9E3736B}" dt="2018-11-17T20:26:08.103" v="5195" actId="2696"/>
        <pc:sldMkLst>
          <pc:docMk/>
          <pc:sldMk cId="113693085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1302-90EA-4A6B-966B-9BE3E354F695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1250-C3F8-4974-9A72-F3C28CEC5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d_face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sansdosage.blogspot.com/2012/05/i-may-be-pissed-off-but.html" TargetMode="Externa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4D2911-FAB2-413A-A007-D7F1362C6F6D}"/>
              </a:ext>
            </a:extLst>
          </p:cNvPr>
          <p:cNvSpPr txBox="1"/>
          <p:nvPr/>
        </p:nvSpPr>
        <p:spPr>
          <a:xfrm>
            <a:off x="5301575" y="2013626"/>
            <a:ext cx="2217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39748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Peter 2:21-24 ~ </a:t>
            </a:r>
            <a:r>
              <a:rPr lang="en-US" sz="2800" baseline="30000" dirty="0">
                <a:solidFill>
                  <a:schemeClr val="bg1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to this you were called, because Christ also suffered for us, leaving us an example, that you should follow His steps: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22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“Who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committed no sin,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 was deceit found in His mouth”;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800" baseline="30000" dirty="0">
                <a:solidFill>
                  <a:schemeClr val="bg1"/>
                </a:solidFill>
              </a:rPr>
              <a:t>23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who, when He was reviled, did not revile in return; when He suffered, He did not threaten, but committed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Himself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to Him who judges righteously; </a:t>
            </a:r>
            <a:r>
              <a:rPr lang="en-US" sz="2800" baseline="30000" dirty="0">
                <a:solidFill>
                  <a:schemeClr val="bg1"/>
                </a:solidFill>
              </a:rPr>
              <a:t>24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who Himself bore our sins in His own body on the tree, that we, having died to sins, might live for righteousness – by whose stripes you were healed. </a:t>
            </a:r>
          </a:p>
        </p:txBody>
      </p:sp>
    </p:spTree>
    <p:extLst>
      <p:ext uri="{BB962C8B-B14F-4D97-AF65-F5344CB8AC3E}">
        <p14:creationId xmlns:p14="http://schemas.microsoft.com/office/powerpoint/2010/main" val="29952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D75001-15A6-4741-813E-700AC888EBAA}"/>
              </a:ext>
            </a:extLst>
          </p:cNvPr>
          <p:cNvSpPr txBox="1"/>
          <p:nvPr/>
        </p:nvSpPr>
        <p:spPr>
          <a:xfrm>
            <a:off x="442609" y="1372455"/>
            <a:ext cx="814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submissive</a:t>
            </a:r>
            <a:r>
              <a:rPr lang="en-US" sz="3200" dirty="0"/>
              <a:t> ~ “a voluntary selflessness”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5417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22386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BF0867-44B4-447A-A506-D3EFF39FA603}"/>
              </a:ext>
            </a:extLst>
          </p:cNvPr>
          <p:cNvSpPr/>
          <p:nvPr/>
        </p:nvSpPr>
        <p:spPr>
          <a:xfrm>
            <a:off x="2411220" y="3366637"/>
            <a:ext cx="1799679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0B38F-B7D0-495A-96CB-00F4D5E34A24}"/>
              </a:ext>
            </a:extLst>
          </p:cNvPr>
          <p:cNvSpPr txBox="1"/>
          <p:nvPr/>
        </p:nvSpPr>
        <p:spPr>
          <a:xfrm>
            <a:off x="442609" y="1370123"/>
            <a:ext cx="805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Pet. 1:15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hagios</a:t>
            </a:r>
            <a:r>
              <a:rPr lang="en-US" sz="3200" dirty="0"/>
              <a:t> – </a:t>
            </a:r>
            <a:r>
              <a:rPr lang="en-US" sz="3200" i="1" dirty="0"/>
              <a:t>to be set apart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648929" y="1893848"/>
            <a:ext cx="8037871" cy="58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lvl="0" indent="-282575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chaste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~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hagnos</a:t>
            </a:r>
            <a:r>
              <a:rPr lang="en-US" alt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 “set apart” for her man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78B61-ACA6-458C-AE05-36BF16D0E250}"/>
              </a:ext>
            </a:extLst>
          </p:cNvPr>
          <p:cNvSpPr txBox="1"/>
          <p:nvPr/>
        </p:nvSpPr>
        <p:spPr>
          <a:xfrm>
            <a:off x="442609" y="2414277"/>
            <a:ext cx="8142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conduct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~ KJV, </a:t>
            </a:r>
            <a:r>
              <a:rPr lang="en-US" alt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conversation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D4981-A070-47B5-99A1-FC33C6FE9457}"/>
              </a:ext>
            </a:extLst>
          </p:cNvPr>
          <p:cNvSpPr txBox="1"/>
          <p:nvPr/>
        </p:nvSpPr>
        <p:spPr>
          <a:xfrm>
            <a:off x="442609" y="2932330"/>
            <a:ext cx="8146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fear</a:t>
            </a:r>
            <a:r>
              <a:rPr lang="en-US" sz="3200" dirty="0">
                <a:solidFill>
                  <a:schemeClr val="bg1"/>
                </a:solidFill>
              </a:rPr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phobos</a:t>
            </a:r>
            <a:r>
              <a:rPr lang="en-US" sz="3200" dirty="0">
                <a:solidFill>
                  <a:schemeClr val="bg1"/>
                </a:solidFill>
              </a:rPr>
              <a:t> – same as Eph. 5:33 (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let the wife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see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that she respects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her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husband.</a:t>
            </a:r>
            <a:r>
              <a:rPr lang="en-US" sz="3200" dirty="0"/>
              <a:t>)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3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4" grpId="1"/>
      <p:bldP spid="3" grpId="0"/>
      <p:bldP spid="3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73181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fine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apparel</a:t>
            </a:r>
            <a:endParaRPr lang="en-US" alt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78B61-ACA6-458C-AE05-36BF16D0E250}"/>
              </a:ext>
            </a:extLst>
          </p:cNvPr>
          <p:cNvSpPr txBox="1"/>
          <p:nvPr/>
        </p:nvSpPr>
        <p:spPr>
          <a:xfrm>
            <a:off x="734438" y="1877438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NIV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fine clothes</a:t>
            </a:r>
            <a:endParaRPr lang="en-US" alt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D4981-A070-47B5-99A1-FC33C6FE9457}"/>
              </a:ext>
            </a:extLst>
          </p:cNvPr>
          <p:cNvSpPr txBox="1"/>
          <p:nvPr/>
        </p:nvSpPr>
        <p:spPr>
          <a:xfrm>
            <a:off x="739125" y="2395491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KJV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apparel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4BBB4-46ED-4310-8660-0D34B2F5029F}"/>
              </a:ext>
            </a:extLst>
          </p:cNvPr>
          <p:cNvSpPr txBox="1"/>
          <p:nvPr/>
        </p:nvSpPr>
        <p:spPr>
          <a:xfrm>
            <a:off x="739124" y="2901180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NASB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dresses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j vernon mcgee">
            <a:extLst>
              <a:ext uri="{FF2B5EF4-FFF2-40B4-BE49-F238E27FC236}">
                <a16:creationId xmlns:a16="http://schemas.microsoft.com/office/drawing/2014/main" id="{72C3F9AD-CB74-4333-B2CF-FB18F32DA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58">
            <a:off x="1739248" y="2251399"/>
            <a:ext cx="4964377" cy="37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D0C3D1F-53CB-41C6-BD71-8F30CF152420}"/>
              </a:ext>
            </a:extLst>
          </p:cNvPr>
          <p:cNvSpPr/>
          <p:nvPr/>
        </p:nvSpPr>
        <p:spPr>
          <a:xfrm>
            <a:off x="5167835" y="1085481"/>
            <a:ext cx="2631112" cy="1710813"/>
          </a:xfrm>
          <a:prstGeom prst="wedgeEllipseCallout">
            <a:avLst>
              <a:gd name="adj1" fmla="val -69039"/>
              <a:gd name="adj2" fmla="val 61466"/>
            </a:avLst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B644E-62C1-4C15-B657-42B7DB8A955E}"/>
              </a:ext>
            </a:extLst>
          </p:cNvPr>
          <p:cNvSpPr txBox="1"/>
          <p:nvPr/>
        </p:nvSpPr>
        <p:spPr>
          <a:xfrm>
            <a:off x="5362513" y="1327514"/>
            <a:ext cx="223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If the barn needs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paintin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’ – then, paint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9CC72-972F-4180-BB21-A4612CFF14C3}"/>
              </a:ext>
            </a:extLst>
          </p:cNvPr>
          <p:cNvSpPr txBox="1"/>
          <p:nvPr/>
        </p:nvSpPr>
        <p:spPr>
          <a:xfrm>
            <a:off x="1537130" y="5362515"/>
            <a:ext cx="4756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Vernon McGee</a:t>
            </a:r>
          </a:p>
          <a:p>
            <a:pPr algn="ctr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(1904-1988)</a:t>
            </a:r>
          </a:p>
        </p:txBody>
      </p:sp>
    </p:spTree>
    <p:extLst>
      <p:ext uri="{BB962C8B-B14F-4D97-AF65-F5344CB8AC3E}">
        <p14:creationId xmlns:p14="http://schemas.microsoft.com/office/powerpoint/2010/main" val="20501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4" grpId="0" animBg="1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5099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7F95D1-7482-4161-9900-1D97AAB16CA1}"/>
              </a:ext>
            </a:extLst>
          </p:cNvPr>
          <p:cNvSpPr/>
          <p:nvPr/>
        </p:nvSpPr>
        <p:spPr>
          <a:xfrm>
            <a:off x="3425784" y="2294983"/>
            <a:ext cx="1055574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18:12 –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Sarah laughed within herself, saying, “After I have grown old, shall I have pleasure, my lord being old also?”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BC58A-D923-4746-AD7C-CE78BEFA4B67}"/>
              </a:ext>
            </a:extLst>
          </p:cNvPr>
          <p:cNvSpPr txBox="1"/>
          <p:nvPr/>
        </p:nvSpPr>
        <p:spPr>
          <a:xfrm>
            <a:off x="739124" y="2901180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NIV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called him her master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E52A6-2E1E-4329-988B-EC4073334346}"/>
              </a:ext>
            </a:extLst>
          </p:cNvPr>
          <p:cNvSpPr txBox="1"/>
          <p:nvPr/>
        </p:nvSpPr>
        <p:spPr>
          <a:xfrm>
            <a:off x="736014" y="3433028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Living Bible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honoring him as the head of the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2C28A-9AD5-4FD9-9A35-8729CDFF38CA}"/>
              </a:ext>
            </a:extLst>
          </p:cNvPr>
          <p:cNvSpPr txBox="1"/>
          <p:nvPr/>
        </p:nvSpPr>
        <p:spPr>
          <a:xfrm>
            <a:off x="732904" y="4443838"/>
            <a:ext cx="7850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Message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would address him as “my dear husband”</a:t>
            </a:r>
          </a:p>
        </p:txBody>
      </p:sp>
    </p:spTree>
    <p:extLst>
      <p:ext uri="{BB962C8B-B14F-4D97-AF65-F5344CB8AC3E}">
        <p14:creationId xmlns:p14="http://schemas.microsoft.com/office/powerpoint/2010/main" val="11500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6" grpId="1"/>
      <p:bldP spid="8" grpId="0"/>
      <p:bldP spid="8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30528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7F95D1-7482-4161-9900-1D97AAB16CA1}"/>
              </a:ext>
            </a:extLst>
          </p:cNvPr>
          <p:cNvSpPr/>
          <p:nvPr/>
        </p:nvSpPr>
        <p:spPr>
          <a:xfrm>
            <a:off x="659535" y="2306781"/>
            <a:ext cx="3438021" cy="6977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2:18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God said, “It is not good that man should be alone; I will make him a helper comparable to him.”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BC58A-D923-4746-AD7C-CE78BEFA4B67}"/>
              </a:ext>
            </a:extLst>
          </p:cNvPr>
          <p:cNvSpPr txBox="1"/>
          <p:nvPr/>
        </p:nvSpPr>
        <p:spPr>
          <a:xfrm>
            <a:off x="739124" y="2901180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 helper ~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ezer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h</a:t>
            </a:r>
            <a:r>
              <a:rPr lang="en-US" sz="3200" i="1" dirty="0"/>
              <a:t>elper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647E5-ED5E-4B07-86E5-DAB7F2A4B475}"/>
              </a:ext>
            </a:extLst>
          </p:cNvPr>
          <p:cNvSpPr txBox="1"/>
          <p:nvPr/>
        </p:nvSpPr>
        <p:spPr>
          <a:xfrm>
            <a:off x="746052" y="3427652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 comparable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neged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counterpart	</a:t>
            </a:r>
            <a:r>
              <a:rPr lang="en-US" sz="3200" i="1" dirty="0"/>
              <a:t> 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914EDC-C229-4061-B586-2BFB71F802AA}"/>
              </a:ext>
            </a:extLst>
          </p:cNvPr>
          <p:cNvSpPr txBox="1"/>
          <p:nvPr/>
        </p:nvSpPr>
        <p:spPr>
          <a:xfrm>
            <a:off x="753312" y="3964681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/>
              <a:t>“A complementing partner”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Peter 3:1–7 ~ </a:t>
            </a:r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Wives, likewise,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submissive to your own husbands, that even if some do not obey the word, they, without a word, may be won by the conduct of their wives, </a:t>
            </a:r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they observe your chaste conduct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accompanied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by fear. 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not let your adornment be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merely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outward – arranging the hair, wearing gold, or putting on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apparel – </a:t>
            </a:r>
            <a:r>
              <a:rPr lang="en-US" sz="2800" baseline="30000" dirty="0">
                <a:solidFill>
                  <a:schemeClr val="bg1"/>
                </a:solidFill>
              </a:rPr>
              <a:t>4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rather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let it be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the hidden person of the heart, with the incorruptible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beauty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a gentle and quiet spirit, which is very precious in the sight of God. </a:t>
            </a:r>
            <a:r>
              <a:rPr lang="en-US" sz="2800" baseline="30000" dirty="0">
                <a:solidFill>
                  <a:schemeClr val="bg1"/>
                </a:solidFill>
              </a:rPr>
              <a:t>5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in this manner, in former times, </a:t>
            </a:r>
          </a:p>
        </p:txBody>
      </p:sp>
    </p:spTree>
    <p:extLst>
      <p:ext uri="{BB962C8B-B14F-4D97-AF65-F5344CB8AC3E}">
        <p14:creationId xmlns:p14="http://schemas.microsoft.com/office/powerpoint/2010/main" val="805911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AE066F6-0EFA-48AD-9718-6F5336C774B4}"/>
              </a:ext>
            </a:extLst>
          </p:cNvPr>
          <p:cNvSpPr txBox="1"/>
          <p:nvPr/>
        </p:nvSpPr>
        <p:spPr>
          <a:xfrm>
            <a:off x="617852" y="1478280"/>
            <a:ext cx="695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Eccl. 4:12b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three-fold cord is not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C646125-1E74-44EF-B7A6-7798F5178CA2}"/>
              </a:ext>
            </a:extLst>
          </p:cNvPr>
          <p:cNvGrpSpPr/>
          <p:nvPr/>
        </p:nvGrpSpPr>
        <p:grpSpPr>
          <a:xfrm>
            <a:off x="208399" y="3140100"/>
            <a:ext cx="2796034" cy="2722539"/>
            <a:chOff x="208399" y="3140100"/>
            <a:chExt cx="2796034" cy="2722539"/>
          </a:xfrm>
        </p:grpSpPr>
        <p:sp>
          <p:nvSpPr>
            <p:cNvPr id="29" name="AutoShape 5">
              <a:extLst>
                <a:ext uri="{FF2B5EF4-FFF2-40B4-BE49-F238E27FC236}">
                  <a16:creationId xmlns:a16="http://schemas.microsoft.com/office/drawing/2014/main" id="{95FD7FC9-B752-4861-8F2E-72800F5A4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99" y="5182808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25D1D332-8CD1-494C-BF96-FBA9924E7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299" y="5182808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45FD5231-3199-446A-B778-8FC60B161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752" y="5190927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id="{FAA62E50-19B4-4CD3-9C59-C7406A57C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99" y="4675355"/>
              <a:ext cx="66371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">
              <a:extLst>
                <a:ext uri="{FF2B5EF4-FFF2-40B4-BE49-F238E27FC236}">
                  <a16:creationId xmlns:a16="http://schemas.microsoft.com/office/drawing/2014/main" id="{F863B72B-737F-4468-B700-4A8352A59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52" y="4675355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5">
              <a:extLst>
                <a:ext uri="{FF2B5EF4-FFF2-40B4-BE49-F238E27FC236}">
                  <a16:creationId xmlns:a16="http://schemas.microsoft.com/office/drawing/2014/main" id="{E704A93B-A421-4DF0-9587-FB8B1BAD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952" y="4675355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951741B6-2E70-42BD-9FD6-6A77960B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406" y="4683474"/>
              <a:ext cx="551504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5">
              <a:extLst>
                <a:ext uri="{FF2B5EF4-FFF2-40B4-BE49-F238E27FC236}">
                  <a16:creationId xmlns:a16="http://schemas.microsoft.com/office/drawing/2014/main" id="{A86A2410-3DB2-4ED6-BC83-A5DCEE8EC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67" y="4170463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5">
              <a:extLst>
                <a:ext uri="{FF2B5EF4-FFF2-40B4-BE49-F238E27FC236}">
                  <a16:creationId xmlns:a16="http://schemas.microsoft.com/office/drawing/2014/main" id="{F1D9BA66-9F5C-4B2F-BBE4-2D146526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467" y="4170463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5">
              <a:extLst>
                <a:ext uri="{FF2B5EF4-FFF2-40B4-BE49-F238E27FC236}">
                  <a16:creationId xmlns:a16="http://schemas.microsoft.com/office/drawing/2014/main" id="{A1BE8DEA-F8E2-44B0-B455-E516A6EDF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920" y="4178582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id="{D9AA9675-8502-4A1B-94B5-7A68DAFB3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67" y="3663010"/>
              <a:ext cx="66371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5">
              <a:extLst>
                <a:ext uri="{FF2B5EF4-FFF2-40B4-BE49-F238E27FC236}">
                  <a16:creationId xmlns:a16="http://schemas.microsoft.com/office/drawing/2014/main" id="{2EA44A66-00F4-418A-8067-B0E7CB464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20" y="3663010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5">
              <a:extLst>
                <a:ext uri="{FF2B5EF4-FFF2-40B4-BE49-F238E27FC236}">
                  <a16:creationId xmlns:a16="http://schemas.microsoft.com/office/drawing/2014/main" id="{5EE58C37-EAC5-4D6E-AA2F-F9FC68F9A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120" y="3663010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5">
              <a:extLst>
                <a:ext uri="{FF2B5EF4-FFF2-40B4-BE49-F238E27FC236}">
                  <a16:creationId xmlns:a16="http://schemas.microsoft.com/office/drawing/2014/main" id="{629850B8-225C-4665-8CE0-9DE305E2C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574" y="3671129"/>
              <a:ext cx="551504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5">
              <a:extLst>
                <a:ext uri="{FF2B5EF4-FFF2-40B4-BE49-F238E27FC236}">
                  <a16:creationId xmlns:a16="http://schemas.microsoft.com/office/drawing/2014/main" id="{46161277-9221-4941-82F3-879A51B62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23" y="3140100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5">
              <a:extLst>
                <a:ext uri="{FF2B5EF4-FFF2-40B4-BE49-F238E27FC236}">
                  <a16:creationId xmlns:a16="http://schemas.microsoft.com/office/drawing/2014/main" id="{BA78B1B3-4BCE-4BF5-834E-B8F9F56A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823" y="3140100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5">
              <a:extLst>
                <a:ext uri="{FF2B5EF4-FFF2-40B4-BE49-F238E27FC236}">
                  <a16:creationId xmlns:a16="http://schemas.microsoft.com/office/drawing/2014/main" id="{BF6D6B08-4D56-4618-A84A-540472FF6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276" y="3148219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AutoShape 3">
            <a:extLst>
              <a:ext uri="{FF2B5EF4-FFF2-40B4-BE49-F238E27FC236}">
                <a16:creationId xmlns:a16="http://schemas.microsoft.com/office/drawing/2014/main" id="{DD7154B4-CC0A-48E2-A5D6-977BDBD51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148" y="5359404"/>
            <a:ext cx="723917" cy="432821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F1A390AC-9343-498C-9FFE-D4A4DB78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324" y="5032079"/>
            <a:ext cx="720742" cy="432821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3BD4E716-E5ED-4C2E-8638-0000A017C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245" y="4534327"/>
            <a:ext cx="728046" cy="620576"/>
          </a:xfrm>
          <a:custGeom>
            <a:avLst/>
            <a:gdLst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572902 w 728046"/>
              <a:gd name="connsiteY2" fmla="*/ 620576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8046 w 728046"/>
              <a:gd name="connsiteY2" fmla="*/ 465432 h 620576"/>
              <a:gd name="connsiteX3" fmla="*/ 572902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8046 w 728046"/>
              <a:gd name="connsiteY3" fmla="*/ 465432 h 620576"/>
              <a:gd name="connsiteX4" fmla="*/ 572902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572902 w 728046"/>
              <a:gd name="connsiteY8" fmla="*/ 155144 h 620576"/>
              <a:gd name="connsiteX9" fmla="*/ 728046 w 728046"/>
              <a:gd name="connsiteY9" fmla="*/ 0 h 620576"/>
              <a:gd name="connsiteX10" fmla="*/ 572902 w 728046"/>
              <a:gd name="connsiteY10" fmla="*/ 155144 h 620576"/>
              <a:gd name="connsiteX11" fmla="*/ 572902 w 728046"/>
              <a:gd name="connsiteY11" fmla="*/ 620576 h 620576"/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572902 w 728046"/>
              <a:gd name="connsiteY2" fmla="*/ 620576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8046 w 728046"/>
              <a:gd name="connsiteY2" fmla="*/ 465432 h 620576"/>
              <a:gd name="connsiteX3" fmla="*/ 572902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8046 w 728046"/>
              <a:gd name="connsiteY3" fmla="*/ 465432 h 620576"/>
              <a:gd name="connsiteX4" fmla="*/ 572902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572902 w 728046"/>
              <a:gd name="connsiteY8" fmla="*/ 155144 h 620576"/>
              <a:gd name="connsiteX9" fmla="*/ 728046 w 728046"/>
              <a:gd name="connsiteY9" fmla="*/ 0 h 620576"/>
              <a:gd name="connsiteX10" fmla="*/ 572902 w 728046"/>
              <a:gd name="connsiteY10" fmla="*/ 155144 h 620576"/>
              <a:gd name="connsiteX11" fmla="*/ 609569 w 728046"/>
              <a:gd name="connsiteY11" fmla="*/ 620576 h 620576"/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572902 w 728046"/>
              <a:gd name="connsiteY2" fmla="*/ 620576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8046 w 728046"/>
              <a:gd name="connsiteY2" fmla="*/ 465432 h 620576"/>
              <a:gd name="connsiteX3" fmla="*/ 572902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8046 w 728046"/>
              <a:gd name="connsiteY3" fmla="*/ 465432 h 620576"/>
              <a:gd name="connsiteX4" fmla="*/ 591236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572902 w 728046"/>
              <a:gd name="connsiteY8" fmla="*/ 155144 h 620576"/>
              <a:gd name="connsiteX9" fmla="*/ 728046 w 728046"/>
              <a:gd name="connsiteY9" fmla="*/ 0 h 620576"/>
              <a:gd name="connsiteX10" fmla="*/ 572902 w 728046"/>
              <a:gd name="connsiteY10" fmla="*/ 155144 h 620576"/>
              <a:gd name="connsiteX11" fmla="*/ 609569 w 728046"/>
              <a:gd name="connsiteY11" fmla="*/ 620576 h 620576"/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572902 w 728046"/>
              <a:gd name="connsiteY2" fmla="*/ 620576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8046 w 728046"/>
              <a:gd name="connsiteY2" fmla="*/ 465432 h 620576"/>
              <a:gd name="connsiteX3" fmla="*/ 600403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8046 w 728046"/>
              <a:gd name="connsiteY3" fmla="*/ 465432 h 620576"/>
              <a:gd name="connsiteX4" fmla="*/ 591236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572902 w 728046"/>
              <a:gd name="connsiteY8" fmla="*/ 155144 h 620576"/>
              <a:gd name="connsiteX9" fmla="*/ 728046 w 728046"/>
              <a:gd name="connsiteY9" fmla="*/ 0 h 620576"/>
              <a:gd name="connsiteX10" fmla="*/ 572902 w 728046"/>
              <a:gd name="connsiteY10" fmla="*/ 155144 h 620576"/>
              <a:gd name="connsiteX11" fmla="*/ 609569 w 728046"/>
              <a:gd name="connsiteY11" fmla="*/ 620576 h 620576"/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572902 w 728046"/>
              <a:gd name="connsiteY2" fmla="*/ 620576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8046 w 728046"/>
              <a:gd name="connsiteY2" fmla="*/ 465432 h 620576"/>
              <a:gd name="connsiteX3" fmla="*/ 600403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8046 w 728046"/>
              <a:gd name="connsiteY3" fmla="*/ 465432 h 620576"/>
              <a:gd name="connsiteX4" fmla="*/ 591236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572902 w 728046"/>
              <a:gd name="connsiteY8" fmla="*/ 155144 h 620576"/>
              <a:gd name="connsiteX9" fmla="*/ 728046 w 728046"/>
              <a:gd name="connsiteY9" fmla="*/ 0 h 620576"/>
              <a:gd name="connsiteX10" fmla="*/ 595819 w 728046"/>
              <a:gd name="connsiteY10" fmla="*/ 157435 h 620576"/>
              <a:gd name="connsiteX11" fmla="*/ 609569 w 728046"/>
              <a:gd name="connsiteY11" fmla="*/ 620576 h 620576"/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572902 w 728046"/>
              <a:gd name="connsiteY2" fmla="*/ 620576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8046 w 728046"/>
              <a:gd name="connsiteY2" fmla="*/ 465432 h 620576"/>
              <a:gd name="connsiteX3" fmla="*/ 600403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8046 w 728046"/>
              <a:gd name="connsiteY3" fmla="*/ 465432 h 620576"/>
              <a:gd name="connsiteX4" fmla="*/ 591236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600403 w 728046"/>
              <a:gd name="connsiteY8" fmla="*/ 157436 h 620576"/>
              <a:gd name="connsiteX9" fmla="*/ 728046 w 728046"/>
              <a:gd name="connsiteY9" fmla="*/ 0 h 620576"/>
              <a:gd name="connsiteX10" fmla="*/ 595819 w 728046"/>
              <a:gd name="connsiteY10" fmla="*/ 157435 h 620576"/>
              <a:gd name="connsiteX11" fmla="*/ 609569 w 728046"/>
              <a:gd name="connsiteY11" fmla="*/ 620576 h 620576"/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607278 w 728046"/>
              <a:gd name="connsiteY2" fmla="*/ 618285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8046 w 728046"/>
              <a:gd name="connsiteY2" fmla="*/ 465432 h 620576"/>
              <a:gd name="connsiteX3" fmla="*/ 600403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8046 w 728046"/>
              <a:gd name="connsiteY3" fmla="*/ 465432 h 620576"/>
              <a:gd name="connsiteX4" fmla="*/ 591236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600403 w 728046"/>
              <a:gd name="connsiteY8" fmla="*/ 157436 h 620576"/>
              <a:gd name="connsiteX9" fmla="*/ 728046 w 728046"/>
              <a:gd name="connsiteY9" fmla="*/ 0 h 620576"/>
              <a:gd name="connsiteX10" fmla="*/ 595819 w 728046"/>
              <a:gd name="connsiteY10" fmla="*/ 157435 h 620576"/>
              <a:gd name="connsiteX11" fmla="*/ 609569 w 728046"/>
              <a:gd name="connsiteY11" fmla="*/ 620576 h 620576"/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607278 w 728046"/>
              <a:gd name="connsiteY2" fmla="*/ 618285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8046 w 728046"/>
              <a:gd name="connsiteY2" fmla="*/ 465432 h 620576"/>
              <a:gd name="connsiteX3" fmla="*/ 600403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1171 w 728046"/>
              <a:gd name="connsiteY3" fmla="*/ 508975 h 620576"/>
              <a:gd name="connsiteX4" fmla="*/ 591236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600403 w 728046"/>
              <a:gd name="connsiteY8" fmla="*/ 157436 h 620576"/>
              <a:gd name="connsiteX9" fmla="*/ 728046 w 728046"/>
              <a:gd name="connsiteY9" fmla="*/ 0 h 620576"/>
              <a:gd name="connsiteX10" fmla="*/ 595819 w 728046"/>
              <a:gd name="connsiteY10" fmla="*/ 157435 h 620576"/>
              <a:gd name="connsiteX11" fmla="*/ 609569 w 728046"/>
              <a:gd name="connsiteY11" fmla="*/ 620576 h 620576"/>
              <a:gd name="connsiteX0" fmla="*/ 0 w 728046"/>
              <a:gd name="connsiteY0" fmla="*/ 155144 h 620576"/>
              <a:gd name="connsiteX1" fmla="*/ 572902 w 728046"/>
              <a:gd name="connsiteY1" fmla="*/ 155144 h 620576"/>
              <a:gd name="connsiteX2" fmla="*/ 607278 w 728046"/>
              <a:gd name="connsiteY2" fmla="*/ 618285 h 620576"/>
              <a:gd name="connsiteX3" fmla="*/ 0 w 728046"/>
              <a:gd name="connsiteY3" fmla="*/ 620576 h 620576"/>
              <a:gd name="connsiteX4" fmla="*/ 0 w 728046"/>
              <a:gd name="connsiteY4" fmla="*/ 155144 h 620576"/>
              <a:gd name="connsiteX0" fmla="*/ 572902 w 728046"/>
              <a:gd name="connsiteY0" fmla="*/ 155144 h 620576"/>
              <a:gd name="connsiteX1" fmla="*/ 728046 w 728046"/>
              <a:gd name="connsiteY1" fmla="*/ 0 h 620576"/>
              <a:gd name="connsiteX2" fmla="*/ 725754 w 728046"/>
              <a:gd name="connsiteY2" fmla="*/ 490641 h 620576"/>
              <a:gd name="connsiteX3" fmla="*/ 600403 w 728046"/>
              <a:gd name="connsiteY3" fmla="*/ 620576 h 620576"/>
              <a:gd name="connsiteX4" fmla="*/ 572902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572902 w 728046"/>
              <a:gd name="connsiteY3" fmla="*/ 155144 h 620576"/>
              <a:gd name="connsiteX4" fmla="*/ 0 w 728046"/>
              <a:gd name="connsiteY4" fmla="*/ 155144 h 620576"/>
              <a:gd name="connsiteX0" fmla="*/ 0 w 728046"/>
              <a:gd name="connsiteY0" fmla="*/ 155144 h 620576"/>
              <a:gd name="connsiteX1" fmla="*/ 155144 w 728046"/>
              <a:gd name="connsiteY1" fmla="*/ 0 h 620576"/>
              <a:gd name="connsiteX2" fmla="*/ 728046 w 728046"/>
              <a:gd name="connsiteY2" fmla="*/ 0 h 620576"/>
              <a:gd name="connsiteX3" fmla="*/ 721171 w 728046"/>
              <a:gd name="connsiteY3" fmla="*/ 508975 h 620576"/>
              <a:gd name="connsiteX4" fmla="*/ 591236 w 728046"/>
              <a:gd name="connsiteY4" fmla="*/ 620576 h 620576"/>
              <a:gd name="connsiteX5" fmla="*/ 0 w 728046"/>
              <a:gd name="connsiteY5" fmla="*/ 620576 h 620576"/>
              <a:gd name="connsiteX6" fmla="*/ 0 w 728046"/>
              <a:gd name="connsiteY6" fmla="*/ 155144 h 620576"/>
              <a:gd name="connsiteX7" fmla="*/ 0 w 728046"/>
              <a:gd name="connsiteY7" fmla="*/ 155144 h 620576"/>
              <a:gd name="connsiteX8" fmla="*/ 600403 w 728046"/>
              <a:gd name="connsiteY8" fmla="*/ 157436 h 620576"/>
              <a:gd name="connsiteX9" fmla="*/ 728046 w 728046"/>
              <a:gd name="connsiteY9" fmla="*/ 0 h 620576"/>
              <a:gd name="connsiteX10" fmla="*/ 595819 w 728046"/>
              <a:gd name="connsiteY10" fmla="*/ 157435 h 620576"/>
              <a:gd name="connsiteX11" fmla="*/ 609569 w 728046"/>
              <a:gd name="connsiteY11" fmla="*/ 620576 h 62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8046" h="620576" stroke="0" extrusionOk="0">
                <a:moveTo>
                  <a:pt x="0" y="155144"/>
                </a:moveTo>
                <a:lnTo>
                  <a:pt x="572902" y="155144"/>
                </a:lnTo>
                <a:lnTo>
                  <a:pt x="607278" y="618285"/>
                </a:lnTo>
                <a:lnTo>
                  <a:pt x="0" y="620576"/>
                </a:lnTo>
                <a:lnTo>
                  <a:pt x="0" y="155144"/>
                </a:lnTo>
                <a:close/>
              </a:path>
              <a:path w="728046" h="620576" fill="darkenLess" stroke="0" extrusionOk="0">
                <a:moveTo>
                  <a:pt x="572902" y="155144"/>
                </a:moveTo>
                <a:lnTo>
                  <a:pt x="728046" y="0"/>
                </a:lnTo>
                <a:lnTo>
                  <a:pt x="725754" y="490641"/>
                </a:lnTo>
                <a:lnTo>
                  <a:pt x="600403" y="620576"/>
                </a:lnTo>
                <a:lnTo>
                  <a:pt x="572902" y="155144"/>
                </a:lnTo>
                <a:close/>
              </a:path>
              <a:path w="728046" h="620576" fill="lightenLess" stroke="0" extrusionOk="0">
                <a:moveTo>
                  <a:pt x="0" y="155144"/>
                </a:moveTo>
                <a:lnTo>
                  <a:pt x="155144" y="0"/>
                </a:lnTo>
                <a:lnTo>
                  <a:pt x="728046" y="0"/>
                </a:lnTo>
                <a:lnTo>
                  <a:pt x="572902" y="155144"/>
                </a:lnTo>
                <a:lnTo>
                  <a:pt x="0" y="155144"/>
                </a:lnTo>
                <a:close/>
              </a:path>
              <a:path w="728046" h="620576" fill="none" extrusionOk="0">
                <a:moveTo>
                  <a:pt x="0" y="155144"/>
                </a:moveTo>
                <a:lnTo>
                  <a:pt x="155144" y="0"/>
                </a:lnTo>
                <a:lnTo>
                  <a:pt x="728046" y="0"/>
                </a:lnTo>
                <a:cubicBezTo>
                  <a:pt x="725754" y="169658"/>
                  <a:pt x="723463" y="339317"/>
                  <a:pt x="721171" y="508975"/>
                </a:cubicBezTo>
                <a:lnTo>
                  <a:pt x="591236" y="620576"/>
                </a:lnTo>
                <a:lnTo>
                  <a:pt x="0" y="620576"/>
                </a:lnTo>
                <a:lnTo>
                  <a:pt x="0" y="155144"/>
                </a:lnTo>
                <a:close/>
                <a:moveTo>
                  <a:pt x="0" y="155144"/>
                </a:moveTo>
                <a:lnTo>
                  <a:pt x="600403" y="157436"/>
                </a:lnTo>
                <a:lnTo>
                  <a:pt x="728046" y="0"/>
                </a:lnTo>
                <a:moveTo>
                  <a:pt x="595819" y="157435"/>
                </a:moveTo>
                <a:cubicBezTo>
                  <a:pt x="595819" y="312579"/>
                  <a:pt x="609569" y="465432"/>
                  <a:pt x="609569" y="620576"/>
                </a:cubicBez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7659B2CD-541B-49DC-A109-E1BABED9F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840" y="5197385"/>
            <a:ext cx="663717" cy="671712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44BAAE54-9BDE-444C-8FD2-F9F8CD6F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015" y="4687693"/>
            <a:ext cx="663717" cy="671711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029DDA3E-F79A-4CCC-BED2-AD379C5CC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411" y="4180698"/>
            <a:ext cx="663870" cy="671711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12F6384F-E4A3-4BA5-B504-19D00A189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587" y="4070972"/>
            <a:ext cx="723812" cy="611279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CB308F7-8E2F-4256-9F66-A7414B249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015" y="3677461"/>
            <a:ext cx="660542" cy="667061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94BE7808-C94C-4613-9A48-2930241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066" y="3597022"/>
            <a:ext cx="729111" cy="620576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F0459837-A659-4A92-BEA1-3D21ABCCE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274" y="3204176"/>
            <a:ext cx="663869" cy="629873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104A4153-1352-4B4A-9AFC-4263D98AA73F}"/>
              </a:ext>
            </a:extLst>
          </p:cNvPr>
          <p:cNvSpPr>
            <a:spLocks noChangeArrowheads="1"/>
          </p:cNvSpPr>
          <p:nvPr/>
        </p:nvSpPr>
        <p:spPr bwMode="auto">
          <a:xfrm rot="1070288">
            <a:off x="2911239" y="2791719"/>
            <a:ext cx="635345" cy="671253"/>
          </a:xfrm>
          <a:custGeom>
            <a:avLst/>
            <a:gdLst>
              <a:gd name="connsiteX0" fmla="*/ 0 w 635345"/>
              <a:gd name="connsiteY0" fmla="*/ 149830 h 597335"/>
              <a:gd name="connsiteX1" fmla="*/ 485515 w 635345"/>
              <a:gd name="connsiteY1" fmla="*/ 149830 h 597335"/>
              <a:gd name="connsiteX2" fmla="*/ 485515 w 635345"/>
              <a:gd name="connsiteY2" fmla="*/ 597335 h 597335"/>
              <a:gd name="connsiteX3" fmla="*/ 0 w 635345"/>
              <a:gd name="connsiteY3" fmla="*/ 597335 h 597335"/>
              <a:gd name="connsiteX4" fmla="*/ 0 w 635345"/>
              <a:gd name="connsiteY4" fmla="*/ 149830 h 597335"/>
              <a:gd name="connsiteX0" fmla="*/ 485515 w 635345"/>
              <a:gd name="connsiteY0" fmla="*/ 149830 h 597335"/>
              <a:gd name="connsiteX1" fmla="*/ 635345 w 635345"/>
              <a:gd name="connsiteY1" fmla="*/ 0 h 597335"/>
              <a:gd name="connsiteX2" fmla="*/ 635345 w 635345"/>
              <a:gd name="connsiteY2" fmla="*/ 447505 h 597335"/>
              <a:gd name="connsiteX3" fmla="*/ 485515 w 635345"/>
              <a:gd name="connsiteY3" fmla="*/ 597335 h 597335"/>
              <a:gd name="connsiteX4" fmla="*/ 485515 w 635345"/>
              <a:gd name="connsiteY4" fmla="*/ 149830 h 597335"/>
              <a:gd name="connsiteX0" fmla="*/ 0 w 635345"/>
              <a:gd name="connsiteY0" fmla="*/ 149830 h 597335"/>
              <a:gd name="connsiteX1" fmla="*/ 149830 w 635345"/>
              <a:gd name="connsiteY1" fmla="*/ 0 h 597335"/>
              <a:gd name="connsiteX2" fmla="*/ 635345 w 635345"/>
              <a:gd name="connsiteY2" fmla="*/ 0 h 597335"/>
              <a:gd name="connsiteX3" fmla="*/ 485515 w 635345"/>
              <a:gd name="connsiteY3" fmla="*/ 149830 h 597335"/>
              <a:gd name="connsiteX4" fmla="*/ 0 w 635345"/>
              <a:gd name="connsiteY4" fmla="*/ 149830 h 597335"/>
              <a:gd name="connsiteX0" fmla="*/ 0 w 635345"/>
              <a:gd name="connsiteY0" fmla="*/ 149830 h 597335"/>
              <a:gd name="connsiteX1" fmla="*/ 149830 w 635345"/>
              <a:gd name="connsiteY1" fmla="*/ 0 h 597335"/>
              <a:gd name="connsiteX2" fmla="*/ 635345 w 635345"/>
              <a:gd name="connsiteY2" fmla="*/ 0 h 597335"/>
              <a:gd name="connsiteX3" fmla="*/ 635345 w 635345"/>
              <a:gd name="connsiteY3" fmla="*/ 447505 h 597335"/>
              <a:gd name="connsiteX4" fmla="*/ 485515 w 635345"/>
              <a:gd name="connsiteY4" fmla="*/ 597335 h 597335"/>
              <a:gd name="connsiteX5" fmla="*/ 0 w 635345"/>
              <a:gd name="connsiteY5" fmla="*/ 597335 h 597335"/>
              <a:gd name="connsiteX6" fmla="*/ 0 w 635345"/>
              <a:gd name="connsiteY6" fmla="*/ 149830 h 597335"/>
              <a:gd name="connsiteX7" fmla="*/ 0 w 635345"/>
              <a:gd name="connsiteY7" fmla="*/ 149830 h 597335"/>
              <a:gd name="connsiteX8" fmla="*/ 485515 w 635345"/>
              <a:gd name="connsiteY8" fmla="*/ 149830 h 597335"/>
              <a:gd name="connsiteX9" fmla="*/ 635345 w 635345"/>
              <a:gd name="connsiteY9" fmla="*/ 0 h 597335"/>
              <a:gd name="connsiteX10" fmla="*/ 485515 w 635345"/>
              <a:gd name="connsiteY10" fmla="*/ 149830 h 597335"/>
              <a:gd name="connsiteX11" fmla="*/ 485515 w 635345"/>
              <a:gd name="connsiteY11" fmla="*/ 597335 h 597335"/>
              <a:gd name="connsiteX0" fmla="*/ 0 w 635345"/>
              <a:gd name="connsiteY0" fmla="*/ 149830 h 597335"/>
              <a:gd name="connsiteX1" fmla="*/ 485515 w 635345"/>
              <a:gd name="connsiteY1" fmla="*/ 149830 h 597335"/>
              <a:gd name="connsiteX2" fmla="*/ 485515 w 635345"/>
              <a:gd name="connsiteY2" fmla="*/ 597335 h 597335"/>
              <a:gd name="connsiteX3" fmla="*/ 0 w 635345"/>
              <a:gd name="connsiteY3" fmla="*/ 597335 h 597335"/>
              <a:gd name="connsiteX4" fmla="*/ 0 w 635345"/>
              <a:gd name="connsiteY4" fmla="*/ 149830 h 597335"/>
              <a:gd name="connsiteX0" fmla="*/ 485515 w 635345"/>
              <a:gd name="connsiteY0" fmla="*/ 149830 h 597335"/>
              <a:gd name="connsiteX1" fmla="*/ 635345 w 635345"/>
              <a:gd name="connsiteY1" fmla="*/ 0 h 597335"/>
              <a:gd name="connsiteX2" fmla="*/ 635345 w 635345"/>
              <a:gd name="connsiteY2" fmla="*/ 447505 h 597335"/>
              <a:gd name="connsiteX3" fmla="*/ 485515 w 635345"/>
              <a:gd name="connsiteY3" fmla="*/ 597335 h 597335"/>
              <a:gd name="connsiteX4" fmla="*/ 485515 w 635345"/>
              <a:gd name="connsiteY4" fmla="*/ 149830 h 597335"/>
              <a:gd name="connsiteX0" fmla="*/ 0 w 635345"/>
              <a:gd name="connsiteY0" fmla="*/ 149830 h 597335"/>
              <a:gd name="connsiteX1" fmla="*/ 149830 w 635345"/>
              <a:gd name="connsiteY1" fmla="*/ 0 h 597335"/>
              <a:gd name="connsiteX2" fmla="*/ 635345 w 635345"/>
              <a:gd name="connsiteY2" fmla="*/ 0 h 597335"/>
              <a:gd name="connsiteX3" fmla="*/ 485515 w 635345"/>
              <a:gd name="connsiteY3" fmla="*/ 149830 h 597335"/>
              <a:gd name="connsiteX4" fmla="*/ 0 w 635345"/>
              <a:gd name="connsiteY4" fmla="*/ 149830 h 597335"/>
              <a:gd name="connsiteX0" fmla="*/ 0 w 635345"/>
              <a:gd name="connsiteY0" fmla="*/ 149830 h 597335"/>
              <a:gd name="connsiteX1" fmla="*/ 149830 w 635345"/>
              <a:gd name="connsiteY1" fmla="*/ 0 h 597335"/>
              <a:gd name="connsiteX2" fmla="*/ 635345 w 635345"/>
              <a:gd name="connsiteY2" fmla="*/ 0 h 597335"/>
              <a:gd name="connsiteX3" fmla="*/ 635345 w 635345"/>
              <a:gd name="connsiteY3" fmla="*/ 447505 h 597335"/>
              <a:gd name="connsiteX4" fmla="*/ 485515 w 635345"/>
              <a:gd name="connsiteY4" fmla="*/ 597335 h 597335"/>
              <a:gd name="connsiteX5" fmla="*/ 0 w 635345"/>
              <a:gd name="connsiteY5" fmla="*/ 597335 h 597335"/>
              <a:gd name="connsiteX6" fmla="*/ 0 w 635345"/>
              <a:gd name="connsiteY6" fmla="*/ 149830 h 597335"/>
              <a:gd name="connsiteX7" fmla="*/ 0 w 635345"/>
              <a:gd name="connsiteY7" fmla="*/ 149830 h 597335"/>
              <a:gd name="connsiteX8" fmla="*/ 485515 w 635345"/>
              <a:gd name="connsiteY8" fmla="*/ 149830 h 597335"/>
              <a:gd name="connsiteX9" fmla="*/ 635345 w 635345"/>
              <a:gd name="connsiteY9" fmla="*/ 0 h 597335"/>
              <a:gd name="connsiteX10" fmla="*/ 485515 w 635345"/>
              <a:gd name="connsiteY10" fmla="*/ 149830 h 597335"/>
              <a:gd name="connsiteX11" fmla="*/ 503037 w 635345"/>
              <a:gd name="connsiteY11" fmla="*/ 577938 h 597335"/>
              <a:gd name="connsiteX0" fmla="*/ 0 w 635345"/>
              <a:gd name="connsiteY0" fmla="*/ 149830 h 597335"/>
              <a:gd name="connsiteX1" fmla="*/ 485515 w 635345"/>
              <a:gd name="connsiteY1" fmla="*/ 149830 h 597335"/>
              <a:gd name="connsiteX2" fmla="*/ 485515 w 635345"/>
              <a:gd name="connsiteY2" fmla="*/ 597335 h 597335"/>
              <a:gd name="connsiteX3" fmla="*/ 0 w 635345"/>
              <a:gd name="connsiteY3" fmla="*/ 597335 h 597335"/>
              <a:gd name="connsiteX4" fmla="*/ 0 w 635345"/>
              <a:gd name="connsiteY4" fmla="*/ 149830 h 597335"/>
              <a:gd name="connsiteX0" fmla="*/ 485515 w 635345"/>
              <a:gd name="connsiteY0" fmla="*/ 149830 h 597335"/>
              <a:gd name="connsiteX1" fmla="*/ 635345 w 635345"/>
              <a:gd name="connsiteY1" fmla="*/ 0 h 597335"/>
              <a:gd name="connsiteX2" fmla="*/ 635345 w 635345"/>
              <a:gd name="connsiteY2" fmla="*/ 447505 h 597335"/>
              <a:gd name="connsiteX3" fmla="*/ 485515 w 635345"/>
              <a:gd name="connsiteY3" fmla="*/ 597335 h 597335"/>
              <a:gd name="connsiteX4" fmla="*/ 485515 w 635345"/>
              <a:gd name="connsiteY4" fmla="*/ 149830 h 597335"/>
              <a:gd name="connsiteX0" fmla="*/ 0 w 635345"/>
              <a:gd name="connsiteY0" fmla="*/ 149830 h 597335"/>
              <a:gd name="connsiteX1" fmla="*/ 149830 w 635345"/>
              <a:gd name="connsiteY1" fmla="*/ 0 h 597335"/>
              <a:gd name="connsiteX2" fmla="*/ 635345 w 635345"/>
              <a:gd name="connsiteY2" fmla="*/ 0 h 597335"/>
              <a:gd name="connsiteX3" fmla="*/ 485515 w 635345"/>
              <a:gd name="connsiteY3" fmla="*/ 149830 h 597335"/>
              <a:gd name="connsiteX4" fmla="*/ 0 w 635345"/>
              <a:gd name="connsiteY4" fmla="*/ 149830 h 597335"/>
              <a:gd name="connsiteX0" fmla="*/ 0 w 635345"/>
              <a:gd name="connsiteY0" fmla="*/ 149830 h 597335"/>
              <a:gd name="connsiteX1" fmla="*/ 149830 w 635345"/>
              <a:gd name="connsiteY1" fmla="*/ 0 h 597335"/>
              <a:gd name="connsiteX2" fmla="*/ 635345 w 635345"/>
              <a:gd name="connsiteY2" fmla="*/ 0 h 597335"/>
              <a:gd name="connsiteX3" fmla="*/ 635345 w 635345"/>
              <a:gd name="connsiteY3" fmla="*/ 447505 h 597335"/>
              <a:gd name="connsiteX4" fmla="*/ 485515 w 635345"/>
              <a:gd name="connsiteY4" fmla="*/ 597335 h 597335"/>
              <a:gd name="connsiteX5" fmla="*/ 0 w 635345"/>
              <a:gd name="connsiteY5" fmla="*/ 597335 h 597335"/>
              <a:gd name="connsiteX6" fmla="*/ 0 w 635345"/>
              <a:gd name="connsiteY6" fmla="*/ 149830 h 597335"/>
              <a:gd name="connsiteX7" fmla="*/ 0 w 635345"/>
              <a:gd name="connsiteY7" fmla="*/ 149830 h 597335"/>
              <a:gd name="connsiteX8" fmla="*/ 485515 w 635345"/>
              <a:gd name="connsiteY8" fmla="*/ 149830 h 597335"/>
              <a:gd name="connsiteX9" fmla="*/ 635345 w 635345"/>
              <a:gd name="connsiteY9" fmla="*/ 0 h 597335"/>
              <a:gd name="connsiteX10" fmla="*/ 485515 w 635345"/>
              <a:gd name="connsiteY10" fmla="*/ 149830 h 597335"/>
              <a:gd name="connsiteX11" fmla="*/ 486832 w 635345"/>
              <a:gd name="connsiteY11" fmla="*/ 543128 h 597335"/>
              <a:gd name="connsiteX0" fmla="*/ 0 w 635345"/>
              <a:gd name="connsiteY0" fmla="*/ 149830 h 597335"/>
              <a:gd name="connsiteX1" fmla="*/ 485515 w 635345"/>
              <a:gd name="connsiteY1" fmla="*/ 149830 h 597335"/>
              <a:gd name="connsiteX2" fmla="*/ 485515 w 635345"/>
              <a:gd name="connsiteY2" fmla="*/ 597335 h 597335"/>
              <a:gd name="connsiteX3" fmla="*/ 0 w 635345"/>
              <a:gd name="connsiteY3" fmla="*/ 597335 h 597335"/>
              <a:gd name="connsiteX4" fmla="*/ 0 w 635345"/>
              <a:gd name="connsiteY4" fmla="*/ 149830 h 597335"/>
              <a:gd name="connsiteX0" fmla="*/ 485515 w 635345"/>
              <a:gd name="connsiteY0" fmla="*/ 149830 h 597335"/>
              <a:gd name="connsiteX1" fmla="*/ 635345 w 635345"/>
              <a:gd name="connsiteY1" fmla="*/ 0 h 597335"/>
              <a:gd name="connsiteX2" fmla="*/ 635345 w 635345"/>
              <a:gd name="connsiteY2" fmla="*/ 447505 h 597335"/>
              <a:gd name="connsiteX3" fmla="*/ 485515 w 635345"/>
              <a:gd name="connsiteY3" fmla="*/ 597335 h 597335"/>
              <a:gd name="connsiteX4" fmla="*/ 485515 w 635345"/>
              <a:gd name="connsiteY4" fmla="*/ 149830 h 597335"/>
              <a:gd name="connsiteX0" fmla="*/ 0 w 635345"/>
              <a:gd name="connsiteY0" fmla="*/ 149830 h 597335"/>
              <a:gd name="connsiteX1" fmla="*/ 149830 w 635345"/>
              <a:gd name="connsiteY1" fmla="*/ 0 h 597335"/>
              <a:gd name="connsiteX2" fmla="*/ 635345 w 635345"/>
              <a:gd name="connsiteY2" fmla="*/ 0 h 597335"/>
              <a:gd name="connsiteX3" fmla="*/ 485515 w 635345"/>
              <a:gd name="connsiteY3" fmla="*/ 149830 h 597335"/>
              <a:gd name="connsiteX4" fmla="*/ 0 w 635345"/>
              <a:gd name="connsiteY4" fmla="*/ 149830 h 597335"/>
              <a:gd name="connsiteX0" fmla="*/ 0 w 635345"/>
              <a:gd name="connsiteY0" fmla="*/ 149830 h 597335"/>
              <a:gd name="connsiteX1" fmla="*/ 149830 w 635345"/>
              <a:gd name="connsiteY1" fmla="*/ 0 h 597335"/>
              <a:gd name="connsiteX2" fmla="*/ 635345 w 635345"/>
              <a:gd name="connsiteY2" fmla="*/ 0 h 597335"/>
              <a:gd name="connsiteX3" fmla="*/ 635345 w 635345"/>
              <a:gd name="connsiteY3" fmla="*/ 447505 h 597335"/>
              <a:gd name="connsiteX4" fmla="*/ 488252 w 635345"/>
              <a:gd name="connsiteY4" fmla="*/ 551426 h 597335"/>
              <a:gd name="connsiteX5" fmla="*/ 0 w 635345"/>
              <a:gd name="connsiteY5" fmla="*/ 597335 h 597335"/>
              <a:gd name="connsiteX6" fmla="*/ 0 w 635345"/>
              <a:gd name="connsiteY6" fmla="*/ 149830 h 597335"/>
              <a:gd name="connsiteX7" fmla="*/ 0 w 635345"/>
              <a:gd name="connsiteY7" fmla="*/ 149830 h 597335"/>
              <a:gd name="connsiteX8" fmla="*/ 485515 w 635345"/>
              <a:gd name="connsiteY8" fmla="*/ 149830 h 597335"/>
              <a:gd name="connsiteX9" fmla="*/ 635345 w 635345"/>
              <a:gd name="connsiteY9" fmla="*/ 0 h 597335"/>
              <a:gd name="connsiteX10" fmla="*/ 485515 w 635345"/>
              <a:gd name="connsiteY10" fmla="*/ 149830 h 597335"/>
              <a:gd name="connsiteX11" fmla="*/ 486832 w 635345"/>
              <a:gd name="connsiteY11" fmla="*/ 543128 h 597335"/>
              <a:gd name="connsiteX0" fmla="*/ 0 w 635345"/>
              <a:gd name="connsiteY0" fmla="*/ 149830 h 671253"/>
              <a:gd name="connsiteX1" fmla="*/ 485515 w 635345"/>
              <a:gd name="connsiteY1" fmla="*/ 149830 h 671253"/>
              <a:gd name="connsiteX2" fmla="*/ 485515 w 635345"/>
              <a:gd name="connsiteY2" fmla="*/ 597335 h 671253"/>
              <a:gd name="connsiteX3" fmla="*/ 0 w 635345"/>
              <a:gd name="connsiteY3" fmla="*/ 597335 h 671253"/>
              <a:gd name="connsiteX4" fmla="*/ 0 w 635345"/>
              <a:gd name="connsiteY4" fmla="*/ 149830 h 671253"/>
              <a:gd name="connsiteX0" fmla="*/ 485515 w 635345"/>
              <a:gd name="connsiteY0" fmla="*/ 149830 h 671253"/>
              <a:gd name="connsiteX1" fmla="*/ 635345 w 635345"/>
              <a:gd name="connsiteY1" fmla="*/ 0 h 671253"/>
              <a:gd name="connsiteX2" fmla="*/ 635345 w 635345"/>
              <a:gd name="connsiteY2" fmla="*/ 447505 h 671253"/>
              <a:gd name="connsiteX3" fmla="*/ 485515 w 635345"/>
              <a:gd name="connsiteY3" fmla="*/ 597335 h 671253"/>
              <a:gd name="connsiteX4" fmla="*/ 485515 w 635345"/>
              <a:gd name="connsiteY4" fmla="*/ 149830 h 671253"/>
              <a:gd name="connsiteX0" fmla="*/ 0 w 635345"/>
              <a:gd name="connsiteY0" fmla="*/ 149830 h 671253"/>
              <a:gd name="connsiteX1" fmla="*/ 149830 w 635345"/>
              <a:gd name="connsiteY1" fmla="*/ 0 h 671253"/>
              <a:gd name="connsiteX2" fmla="*/ 635345 w 635345"/>
              <a:gd name="connsiteY2" fmla="*/ 0 h 671253"/>
              <a:gd name="connsiteX3" fmla="*/ 485515 w 635345"/>
              <a:gd name="connsiteY3" fmla="*/ 149830 h 671253"/>
              <a:gd name="connsiteX4" fmla="*/ 0 w 635345"/>
              <a:gd name="connsiteY4" fmla="*/ 149830 h 671253"/>
              <a:gd name="connsiteX0" fmla="*/ 0 w 635345"/>
              <a:gd name="connsiteY0" fmla="*/ 149830 h 671253"/>
              <a:gd name="connsiteX1" fmla="*/ 149830 w 635345"/>
              <a:gd name="connsiteY1" fmla="*/ 0 h 671253"/>
              <a:gd name="connsiteX2" fmla="*/ 635345 w 635345"/>
              <a:gd name="connsiteY2" fmla="*/ 0 h 671253"/>
              <a:gd name="connsiteX3" fmla="*/ 635345 w 635345"/>
              <a:gd name="connsiteY3" fmla="*/ 447505 h 671253"/>
              <a:gd name="connsiteX4" fmla="*/ 488252 w 635345"/>
              <a:gd name="connsiteY4" fmla="*/ 551426 h 671253"/>
              <a:gd name="connsiteX5" fmla="*/ 11279 w 635345"/>
              <a:gd name="connsiteY5" fmla="*/ 671253 h 671253"/>
              <a:gd name="connsiteX6" fmla="*/ 0 w 635345"/>
              <a:gd name="connsiteY6" fmla="*/ 149830 h 671253"/>
              <a:gd name="connsiteX7" fmla="*/ 0 w 635345"/>
              <a:gd name="connsiteY7" fmla="*/ 149830 h 671253"/>
              <a:gd name="connsiteX8" fmla="*/ 485515 w 635345"/>
              <a:gd name="connsiteY8" fmla="*/ 149830 h 671253"/>
              <a:gd name="connsiteX9" fmla="*/ 635345 w 635345"/>
              <a:gd name="connsiteY9" fmla="*/ 0 h 671253"/>
              <a:gd name="connsiteX10" fmla="*/ 485515 w 635345"/>
              <a:gd name="connsiteY10" fmla="*/ 149830 h 671253"/>
              <a:gd name="connsiteX11" fmla="*/ 486832 w 635345"/>
              <a:gd name="connsiteY11" fmla="*/ 543128 h 671253"/>
              <a:gd name="connsiteX0" fmla="*/ 0 w 635345"/>
              <a:gd name="connsiteY0" fmla="*/ 149830 h 671253"/>
              <a:gd name="connsiteX1" fmla="*/ 485515 w 635345"/>
              <a:gd name="connsiteY1" fmla="*/ 149830 h 671253"/>
              <a:gd name="connsiteX2" fmla="*/ 485515 w 635345"/>
              <a:gd name="connsiteY2" fmla="*/ 597335 h 671253"/>
              <a:gd name="connsiteX3" fmla="*/ 10589 w 635345"/>
              <a:gd name="connsiteY3" fmla="*/ 665219 h 671253"/>
              <a:gd name="connsiteX4" fmla="*/ 0 w 635345"/>
              <a:gd name="connsiteY4" fmla="*/ 149830 h 671253"/>
              <a:gd name="connsiteX0" fmla="*/ 485515 w 635345"/>
              <a:gd name="connsiteY0" fmla="*/ 149830 h 671253"/>
              <a:gd name="connsiteX1" fmla="*/ 635345 w 635345"/>
              <a:gd name="connsiteY1" fmla="*/ 0 h 671253"/>
              <a:gd name="connsiteX2" fmla="*/ 635345 w 635345"/>
              <a:gd name="connsiteY2" fmla="*/ 447505 h 671253"/>
              <a:gd name="connsiteX3" fmla="*/ 485515 w 635345"/>
              <a:gd name="connsiteY3" fmla="*/ 597335 h 671253"/>
              <a:gd name="connsiteX4" fmla="*/ 485515 w 635345"/>
              <a:gd name="connsiteY4" fmla="*/ 149830 h 671253"/>
              <a:gd name="connsiteX0" fmla="*/ 0 w 635345"/>
              <a:gd name="connsiteY0" fmla="*/ 149830 h 671253"/>
              <a:gd name="connsiteX1" fmla="*/ 149830 w 635345"/>
              <a:gd name="connsiteY1" fmla="*/ 0 h 671253"/>
              <a:gd name="connsiteX2" fmla="*/ 635345 w 635345"/>
              <a:gd name="connsiteY2" fmla="*/ 0 h 671253"/>
              <a:gd name="connsiteX3" fmla="*/ 485515 w 635345"/>
              <a:gd name="connsiteY3" fmla="*/ 149830 h 671253"/>
              <a:gd name="connsiteX4" fmla="*/ 0 w 635345"/>
              <a:gd name="connsiteY4" fmla="*/ 149830 h 671253"/>
              <a:gd name="connsiteX0" fmla="*/ 0 w 635345"/>
              <a:gd name="connsiteY0" fmla="*/ 149830 h 671253"/>
              <a:gd name="connsiteX1" fmla="*/ 149830 w 635345"/>
              <a:gd name="connsiteY1" fmla="*/ 0 h 671253"/>
              <a:gd name="connsiteX2" fmla="*/ 635345 w 635345"/>
              <a:gd name="connsiteY2" fmla="*/ 0 h 671253"/>
              <a:gd name="connsiteX3" fmla="*/ 635345 w 635345"/>
              <a:gd name="connsiteY3" fmla="*/ 447505 h 671253"/>
              <a:gd name="connsiteX4" fmla="*/ 488252 w 635345"/>
              <a:gd name="connsiteY4" fmla="*/ 551426 h 671253"/>
              <a:gd name="connsiteX5" fmla="*/ 11279 w 635345"/>
              <a:gd name="connsiteY5" fmla="*/ 671253 h 671253"/>
              <a:gd name="connsiteX6" fmla="*/ 0 w 635345"/>
              <a:gd name="connsiteY6" fmla="*/ 149830 h 671253"/>
              <a:gd name="connsiteX7" fmla="*/ 0 w 635345"/>
              <a:gd name="connsiteY7" fmla="*/ 149830 h 671253"/>
              <a:gd name="connsiteX8" fmla="*/ 485515 w 635345"/>
              <a:gd name="connsiteY8" fmla="*/ 149830 h 671253"/>
              <a:gd name="connsiteX9" fmla="*/ 635345 w 635345"/>
              <a:gd name="connsiteY9" fmla="*/ 0 h 671253"/>
              <a:gd name="connsiteX10" fmla="*/ 485515 w 635345"/>
              <a:gd name="connsiteY10" fmla="*/ 149830 h 671253"/>
              <a:gd name="connsiteX11" fmla="*/ 486832 w 635345"/>
              <a:gd name="connsiteY11" fmla="*/ 543128 h 671253"/>
              <a:gd name="connsiteX0" fmla="*/ 0 w 635345"/>
              <a:gd name="connsiteY0" fmla="*/ 149830 h 671253"/>
              <a:gd name="connsiteX1" fmla="*/ 485515 w 635345"/>
              <a:gd name="connsiteY1" fmla="*/ 149830 h 671253"/>
              <a:gd name="connsiteX2" fmla="*/ 485515 w 635345"/>
              <a:gd name="connsiteY2" fmla="*/ 597335 h 671253"/>
              <a:gd name="connsiteX3" fmla="*/ 10589 w 635345"/>
              <a:gd name="connsiteY3" fmla="*/ 665219 h 671253"/>
              <a:gd name="connsiteX4" fmla="*/ 0 w 635345"/>
              <a:gd name="connsiteY4" fmla="*/ 149830 h 671253"/>
              <a:gd name="connsiteX0" fmla="*/ 485515 w 635345"/>
              <a:gd name="connsiteY0" fmla="*/ 149830 h 671253"/>
              <a:gd name="connsiteX1" fmla="*/ 635345 w 635345"/>
              <a:gd name="connsiteY1" fmla="*/ 0 h 671253"/>
              <a:gd name="connsiteX2" fmla="*/ 635345 w 635345"/>
              <a:gd name="connsiteY2" fmla="*/ 447505 h 671253"/>
              <a:gd name="connsiteX3" fmla="*/ 491978 w 635345"/>
              <a:gd name="connsiteY3" fmla="*/ 555231 h 671253"/>
              <a:gd name="connsiteX4" fmla="*/ 485515 w 635345"/>
              <a:gd name="connsiteY4" fmla="*/ 149830 h 671253"/>
              <a:gd name="connsiteX0" fmla="*/ 0 w 635345"/>
              <a:gd name="connsiteY0" fmla="*/ 149830 h 671253"/>
              <a:gd name="connsiteX1" fmla="*/ 149830 w 635345"/>
              <a:gd name="connsiteY1" fmla="*/ 0 h 671253"/>
              <a:gd name="connsiteX2" fmla="*/ 635345 w 635345"/>
              <a:gd name="connsiteY2" fmla="*/ 0 h 671253"/>
              <a:gd name="connsiteX3" fmla="*/ 485515 w 635345"/>
              <a:gd name="connsiteY3" fmla="*/ 149830 h 671253"/>
              <a:gd name="connsiteX4" fmla="*/ 0 w 635345"/>
              <a:gd name="connsiteY4" fmla="*/ 149830 h 671253"/>
              <a:gd name="connsiteX0" fmla="*/ 0 w 635345"/>
              <a:gd name="connsiteY0" fmla="*/ 149830 h 671253"/>
              <a:gd name="connsiteX1" fmla="*/ 149830 w 635345"/>
              <a:gd name="connsiteY1" fmla="*/ 0 h 671253"/>
              <a:gd name="connsiteX2" fmla="*/ 635345 w 635345"/>
              <a:gd name="connsiteY2" fmla="*/ 0 h 671253"/>
              <a:gd name="connsiteX3" fmla="*/ 635345 w 635345"/>
              <a:gd name="connsiteY3" fmla="*/ 447505 h 671253"/>
              <a:gd name="connsiteX4" fmla="*/ 488252 w 635345"/>
              <a:gd name="connsiteY4" fmla="*/ 551426 h 671253"/>
              <a:gd name="connsiteX5" fmla="*/ 11279 w 635345"/>
              <a:gd name="connsiteY5" fmla="*/ 671253 h 671253"/>
              <a:gd name="connsiteX6" fmla="*/ 0 w 635345"/>
              <a:gd name="connsiteY6" fmla="*/ 149830 h 671253"/>
              <a:gd name="connsiteX7" fmla="*/ 0 w 635345"/>
              <a:gd name="connsiteY7" fmla="*/ 149830 h 671253"/>
              <a:gd name="connsiteX8" fmla="*/ 485515 w 635345"/>
              <a:gd name="connsiteY8" fmla="*/ 149830 h 671253"/>
              <a:gd name="connsiteX9" fmla="*/ 635345 w 635345"/>
              <a:gd name="connsiteY9" fmla="*/ 0 h 671253"/>
              <a:gd name="connsiteX10" fmla="*/ 485515 w 635345"/>
              <a:gd name="connsiteY10" fmla="*/ 149830 h 671253"/>
              <a:gd name="connsiteX11" fmla="*/ 486832 w 635345"/>
              <a:gd name="connsiteY11" fmla="*/ 543128 h 671253"/>
              <a:gd name="connsiteX0" fmla="*/ 0 w 635345"/>
              <a:gd name="connsiteY0" fmla="*/ 149830 h 671253"/>
              <a:gd name="connsiteX1" fmla="*/ 485515 w 635345"/>
              <a:gd name="connsiteY1" fmla="*/ 149830 h 671253"/>
              <a:gd name="connsiteX2" fmla="*/ 493476 w 635345"/>
              <a:gd name="connsiteY2" fmla="*/ 555999 h 671253"/>
              <a:gd name="connsiteX3" fmla="*/ 10589 w 635345"/>
              <a:gd name="connsiteY3" fmla="*/ 665219 h 671253"/>
              <a:gd name="connsiteX4" fmla="*/ 0 w 635345"/>
              <a:gd name="connsiteY4" fmla="*/ 149830 h 671253"/>
              <a:gd name="connsiteX0" fmla="*/ 485515 w 635345"/>
              <a:gd name="connsiteY0" fmla="*/ 149830 h 671253"/>
              <a:gd name="connsiteX1" fmla="*/ 635345 w 635345"/>
              <a:gd name="connsiteY1" fmla="*/ 0 h 671253"/>
              <a:gd name="connsiteX2" fmla="*/ 635345 w 635345"/>
              <a:gd name="connsiteY2" fmla="*/ 447505 h 671253"/>
              <a:gd name="connsiteX3" fmla="*/ 491978 w 635345"/>
              <a:gd name="connsiteY3" fmla="*/ 555231 h 671253"/>
              <a:gd name="connsiteX4" fmla="*/ 485515 w 635345"/>
              <a:gd name="connsiteY4" fmla="*/ 149830 h 671253"/>
              <a:gd name="connsiteX0" fmla="*/ 0 w 635345"/>
              <a:gd name="connsiteY0" fmla="*/ 149830 h 671253"/>
              <a:gd name="connsiteX1" fmla="*/ 149830 w 635345"/>
              <a:gd name="connsiteY1" fmla="*/ 0 h 671253"/>
              <a:gd name="connsiteX2" fmla="*/ 635345 w 635345"/>
              <a:gd name="connsiteY2" fmla="*/ 0 h 671253"/>
              <a:gd name="connsiteX3" fmla="*/ 485515 w 635345"/>
              <a:gd name="connsiteY3" fmla="*/ 149830 h 671253"/>
              <a:gd name="connsiteX4" fmla="*/ 0 w 635345"/>
              <a:gd name="connsiteY4" fmla="*/ 149830 h 671253"/>
              <a:gd name="connsiteX0" fmla="*/ 0 w 635345"/>
              <a:gd name="connsiteY0" fmla="*/ 149830 h 671253"/>
              <a:gd name="connsiteX1" fmla="*/ 149830 w 635345"/>
              <a:gd name="connsiteY1" fmla="*/ 0 h 671253"/>
              <a:gd name="connsiteX2" fmla="*/ 635345 w 635345"/>
              <a:gd name="connsiteY2" fmla="*/ 0 h 671253"/>
              <a:gd name="connsiteX3" fmla="*/ 635345 w 635345"/>
              <a:gd name="connsiteY3" fmla="*/ 447505 h 671253"/>
              <a:gd name="connsiteX4" fmla="*/ 488252 w 635345"/>
              <a:gd name="connsiteY4" fmla="*/ 551426 h 671253"/>
              <a:gd name="connsiteX5" fmla="*/ 11279 w 635345"/>
              <a:gd name="connsiteY5" fmla="*/ 671253 h 671253"/>
              <a:gd name="connsiteX6" fmla="*/ 0 w 635345"/>
              <a:gd name="connsiteY6" fmla="*/ 149830 h 671253"/>
              <a:gd name="connsiteX7" fmla="*/ 0 w 635345"/>
              <a:gd name="connsiteY7" fmla="*/ 149830 h 671253"/>
              <a:gd name="connsiteX8" fmla="*/ 485515 w 635345"/>
              <a:gd name="connsiteY8" fmla="*/ 149830 h 671253"/>
              <a:gd name="connsiteX9" fmla="*/ 635345 w 635345"/>
              <a:gd name="connsiteY9" fmla="*/ 0 h 671253"/>
              <a:gd name="connsiteX10" fmla="*/ 485515 w 635345"/>
              <a:gd name="connsiteY10" fmla="*/ 149830 h 671253"/>
              <a:gd name="connsiteX11" fmla="*/ 486832 w 635345"/>
              <a:gd name="connsiteY11" fmla="*/ 543128 h 67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345" h="671253" stroke="0" extrusionOk="0">
                <a:moveTo>
                  <a:pt x="0" y="149830"/>
                </a:moveTo>
                <a:lnTo>
                  <a:pt x="485515" y="149830"/>
                </a:lnTo>
                <a:lnTo>
                  <a:pt x="493476" y="555999"/>
                </a:lnTo>
                <a:lnTo>
                  <a:pt x="10589" y="665219"/>
                </a:lnTo>
                <a:lnTo>
                  <a:pt x="0" y="149830"/>
                </a:lnTo>
                <a:close/>
              </a:path>
              <a:path w="635345" h="671253" fill="darkenLess" stroke="0" extrusionOk="0">
                <a:moveTo>
                  <a:pt x="485515" y="149830"/>
                </a:moveTo>
                <a:lnTo>
                  <a:pt x="635345" y="0"/>
                </a:lnTo>
                <a:lnTo>
                  <a:pt x="635345" y="447505"/>
                </a:lnTo>
                <a:lnTo>
                  <a:pt x="491978" y="555231"/>
                </a:lnTo>
                <a:lnTo>
                  <a:pt x="485515" y="149830"/>
                </a:lnTo>
                <a:close/>
              </a:path>
              <a:path w="635345" h="671253" fill="lightenLess" stroke="0" extrusionOk="0">
                <a:moveTo>
                  <a:pt x="0" y="149830"/>
                </a:moveTo>
                <a:lnTo>
                  <a:pt x="149830" y="0"/>
                </a:lnTo>
                <a:lnTo>
                  <a:pt x="635345" y="0"/>
                </a:lnTo>
                <a:lnTo>
                  <a:pt x="485515" y="149830"/>
                </a:lnTo>
                <a:lnTo>
                  <a:pt x="0" y="149830"/>
                </a:lnTo>
                <a:close/>
              </a:path>
              <a:path w="635345" h="671253" fill="none" extrusionOk="0">
                <a:moveTo>
                  <a:pt x="0" y="149830"/>
                </a:moveTo>
                <a:lnTo>
                  <a:pt x="149830" y="0"/>
                </a:lnTo>
                <a:lnTo>
                  <a:pt x="635345" y="0"/>
                </a:lnTo>
                <a:lnTo>
                  <a:pt x="635345" y="447505"/>
                </a:lnTo>
                <a:lnTo>
                  <a:pt x="488252" y="551426"/>
                </a:lnTo>
                <a:lnTo>
                  <a:pt x="11279" y="671253"/>
                </a:lnTo>
                <a:lnTo>
                  <a:pt x="0" y="149830"/>
                </a:lnTo>
                <a:close/>
                <a:moveTo>
                  <a:pt x="0" y="149830"/>
                </a:moveTo>
                <a:lnTo>
                  <a:pt x="485515" y="149830"/>
                </a:lnTo>
                <a:lnTo>
                  <a:pt x="635345" y="0"/>
                </a:lnTo>
                <a:moveTo>
                  <a:pt x="485515" y="149830"/>
                </a:moveTo>
                <a:cubicBezTo>
                  <a:pt x="485515" y="298998"/>
                  <a:pt x="486832" y="393960"/>
                  <a:pt x="486832" y="543128"/>
                </a:cubicBez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EFC61A49-2DA4-4E7A-BC8D-5C00D7A90E41}"/>
              </a:ext>
            </a:extLst>
          </p:cNvPr>
          <p:cNvSpPr>
            <a:spLocks noChangeArrowheads="1"/>
          </p:cNvSpPr>
          <p:nvPr/>
        </p:nvSpPr>
        <p:spPr bwMode="auto">
          <a:xfrm rot="1722471">
            <a:off x="3052314" y="2578246"/>
            <a:ext cx="626371" cy="443136"/>
          </a:xfrm>
          <a:custGeom>
            <a:avLst/>
            <a:gdLst>
              <a:gd name="connsiteX0" fmla="*/ 0 w 580400"/>
              <a:gd name="connsiteY0" fmla="*/ 107503 h 428591"/>
              <a:gd name="connsiteX1" fmla="*/ 472897 w 580400"/>
              <a:gd name="connsiteY1" fmla="*/ 107503 h 428591"/>
              <a:gd name="connsiteX2" fmla="*/ 472897 w 580400"/>
              <a:gd name="connsiteY2" fmla="*/ 428591 h 428591"/>
              <a:gd name="connsiteX3" fmla="*/ 0 w 580400"/>
              <a:gd name="connsiteY3" fmla="*/ 428591 h 428591"/>
              <a:gd name="connsiteX4" fmla="*/ 0 w 580400"/>
              <a:gd name="connsiteY4" fmla="*/ 107503 h 428591"/>
              <a:gd name="connsiteX0" fmla="*/ 472897 w 580400"/>
              <a:gd name="connsiteY0" fmla="*/ 107503 h 428591"/>
              <a:gd name="connsiteX1" fmla="*/ 580400 w 580400"/>
              <a:gd name="connsiteY1" fmla="*/ 0 h 428591"/>
              <a:gd name="connsiteX2" fmla="*/ 580400 w 580400"/>
              <a:gd name="connsiteY2" fmla="*/ 321088 h 428591"/>
              <a:gd name="connsiteX3" fmla="*/ 472897 w 580400"/>
              <a:gd name="connsiteY3" fmla="*/ 428591 h 428591"/>
              <a:gd name="connsiteX4" fmla="*/ 472897 w 580400"/>
              <a:gd name="connsiteY4" fmla="*/ 107503 h 428591"/>
              <a:gd name="connsiteX0" fmla="*/ 0 w 580400"/>
              <a:gd name="connsiteY0" fmla="*/ 107503 h 428591"/>
              <a:gd name="connsiteX1" fmla="*/ 107503 w 580400"/>
              <a:gd name="connsiteY1" fmla="*/ 0 h 428591"/>
              <a:gd name="connsiteX2" fmla="*/ 580400 w 580400"/>
              <a:gd name="connsiteY2" fmla="*/ 0 h 428591"/>
              <a:gd name="connsiteX3" fmla="*/ 472897 w 580400"/>
              <a:gd name="connsiteY3" fmla="*/ 107503 h 428591"/>
              <a:gd name="connsiteX4" fmla="*/ 0 w 580400"/>
              <a:gd name="connsiteY4" fmla="*/ 107503 h 428591"/>
              <a:gd name="connsiteX0" fmla="*/ 0 w 580400"/>
              <a:gd name="connsiteY0" fmla="*/ 107503 h 428591"/>
              <a:gd name="connsiteX1" fmla="*/ 107503 w 580400"/>
              <a:gd name="connsiteY1" fmla="*/ 0 h 428591"/>
              <a:gd name="connsiteX2" fmla="*/ 580400 w 580400"/>
              <a:gd name="connsiteY2" fmla="*/ 0 h 428591"/>
              <a:gd name="connsiteX3" fmla="*/ 580400 w 580400"/>
              <a:gd name="connsiteY3" fmla="*/ 321088 h 428591"/>
              <a:gd name="connsiteX4" fmla="*/ 472897 w 580400"/>
              <a:gd name="connsiteY4" fmla="*/ 428591 h 428591"/>
              <a:gd name="connsiteX5" fmla="*/ 0 w 580400"/>
              <a:gd name="connsiteY5" fmla="*/ 428591 h 428591"/>
              <a:gd name="connsiteX6" fmla="*/ 0 w 580400"/>
              <a:gd name="connsiteY6" fmla="*/ 107503 h 428591"/>
              <a:gd name="connsiteX7" fmla="*/ 0 w 580400"/>
              <a:gd name="connsiteY7" fmla="*/ 107503 h 428591"/>
              <a:gd name="connsiteX8" fmla="*/ 472897 w 580400"/>
              <a:gd name="connsiteY8" fmla="*/ 107503 h 428591"/>
              <a:gd name="connsiteX9" fmla="*/ 580400 w 580400"/>
              <a:gd name="connsiteY9" fmla="*/ 0 h 428591"/>
              <a:gd name="connsiteX10" fmla="*/ 472897 w 580400"/>
              <a:gd name="connsiteY10" fmla="*/ 107503 h 428591"/>
              <a:gd name="connsiteX11" fmla="*/ 472897 w 580400"/>
              <a:gd name="connsiteY11" fmla="*/ 428591 h 428591"/>
              <a:gd name="connsiteX0" fmla="*/ 4252 w 584652"/>
              <a:gd name="connsiteY0" fmla="*/ 107503 h 443136"/>
              <a:gd name="connsiteX1" fmla="*/ 477149 w 584652"/>
              <a:gd name="connsiteY1" fmla="*/ 107503 h 443136"/>
              <a:gd name="connsiteX2" fmla="*/ 477149 w 584652"/>
              <a:gd name="connsiteY2" fmla="*/ 428591 h 443136"/>
              <a:gd name="connsiteX3" fmla="*/ 4252 w 584652"/>
              <a:gd name="connsiteY3" fmla="*/ 428591 h 443136"/>
              <a:gd name="connsiteX4" fmla="*/ 4252 w 584652"/>
              <a:gd name="connsiteY4" fmla="*/ 107503 h 443136"/>
              <a:gd name="connsiteX0" fmla="*/ 477149 w 584652"/>
              <a:gd name="connsiteY0" fmla="*/ 107503 h 443136"/>
              <a:gd name="connsiteX1" fmla="*/ 584652 w 584652"/>
              <a:gd name="connsiteY1" fmla="*/ 0 h 443136"/>
              <a:gd name="connsiteX2" fmla="*/ 584652 w 584652"/>
              <a:gd name="connsiteY2" fmla="*/ 321088 h 443136"/>
              <a:gd name="connsiteX3" fmla="*/ 477149 w 584652"/>
              <a:gd name="connsiteY3" fmla="*/ 428591 h 443136"/>
              <a:gd name="connsiteX4" fmla="*/ 477149 w 584652"/>
              <a:gd name="connsiteY4" fmla="*/ 107503 h 443136"/>
              <a:gd name="connsiteX0" fmla="*/ 4252 w 584652"/>
              <a:gd name="connsiteY0" fmla="*/ 107503 h 443136"/>
              <a:gd name="connsiteX1" fmla="*/ 111755 w 584652"/>
              <a:gd name="connsiteY1" fmla="*/ 0 h 443136"/>
              <a:gd name="connsiteX2" fmla="*/ 584652 w 584652"/>
              <a:gd name="connsiteY2" fmla="*/ 0 h 443136"/>
              <a:gd name="connsiteX3" fmla="*/ 477149 w 584652"/>
              <a:gd name="connsiteY3" fmla="*/ 107503 h 443136"/>
              <a:gd name="connsiteX4" fmla="*/ 4252 w 584652"/>
              <a:gd name="connsiteY4" fmla="*/ 107503 h 443136"/>
              <a:gd name="connsiteX0" fmla="*/ 4252 w 584652"/>
              <a:gd name="connsiteY0" fmla="*/ 107503 h 443136"/>
              <a:gd name="connsiteX1" fmla="*/ 111755 w 584652"/>
              <a:gd name="connsiteY1" fmla="*/ 0 h 443136"/>
              <a:gd name="connsiteX2" fmla="*/ 584652 w 584652"/>
              <a:gd name="connsiteY2" fmla="*/ 0 h 443136"/>
              <a:gd name="connsiteX3" fmla="*/ 584652 w 584652"/>
              <a:gd name="connsiteY3" fmla="*/ 321088 h 443136"/>
              <a:gd name="connsiteX4" fmla="*/ 477149 w 584652"/>
              <a:gd name="connsiteY4" fmla="*/ 428591 h 443136"/>
              <a:gd name="connsiteX5" fmla="*/ 0 w 584652"/>
              <a:gd name="connsiteY5" fmla="*/ 443136 h 443136"/>
              <a:gd name="connsiteX6" fmla="*/ 4252 w 584652"/>
              <a:gd name="connsiteY6" fmla="*/ 107503 h 443136"/>
              <a:gd name="connsiteX7" fmla="*/ 4252 w 584652"/>
              <a:gd name="connsiteY7" fmla="*/ 107503 h 443136"/>
              <a:gd name="connsiteX8" fmla="*/ 477149 w 584652"/>
              <a:gd name="connsiteY8" fmla="*/ 107503 h 443136"/>
              <a:gd name="connsiteX9" fmla="*/ 584652 w 584652"/>
              <a:gd name="connsiteY9" fmla="*/ 0 h 443136"/>
              <a:gd name="connsiteX10" fmla="*/ 477149 w 584652"/>
              <a:gd name="connsiteY10" fmla="*/ 107503 h 443136"/>
              <a:gd name="connsiteX11" fmla="*/ 477149 w 584652"/>
              <a:gd name="connsiteY11" fmla="*/ 428591 h 443136"/>
              <a:gd name="connsiteX0" fmla="*/ 8528 w 588928"/>
              <a:gd name="connsiteY0" fmla="*/ 107503 h 443136"/>
              <a:gd name="connsiteX1" fmla="*/ 481425 w 588928"/>
              <a:gd name="connsiteY1" fmla="*/ 107503 h 443136"/>
              <a:gd name="connsiteX2" fmla="*/ 481425 w 588928"/>
              <a:gd name="connsiteY2" fmla="*/ 428591 h 443136"/>
              <a:gd name="connsiteX3" fmla="*/ 0 w 588928"/>
              <a:gd name="connsiteY3" fmla="*/ 442764 h 443136"/>
              <a:gd name="connsiteX4" fmla="*/ 8528 w 588928"/>
              <a:gd name="connsiteY4" fmla="*/ 107503 h 443136"/>
              <a:gd name="connsiteX0" fmla="*/ 481425 w 588928"/>
              <a:gd name="connsiteY0" fmla="*/ 107503 h 443136"/>
              <a:gd name="connsiteX1" fmla="*/ 588928 w 588928"/>
              <a:gd name="connsiteY1" fmla="*/ 0 h 443136"/>
              <a:gd name="connsiteX2" fmla="*/ 588928 w 588928"/>
              <a:gd name="connsiteY2" fmla="*/ 321088 h 443136"/>
              <a:gd name="connsiteX3" fmla="*/ 481425 w 588928"/>
              <a:gd name="connsiteY3" fmla="*/ 428591 h 443136"/>
              <a:gd name="connsiteX4" fmla="*/ 481425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481425 w 588928"/>
              <a:gd name="connsiteY3" fmla="*/ 107503 h 443136"/>
              <a:gd name="connsiteX4" fmla="*/ 8528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588928 w 588928"/>
              <a:gd name="connsiteY3" fmla="*/ 321088 h 443136"/>
              <a:gd name="connsiteX4" fmla="*/ 481425 w 588928"/>
              <a:gd name="connsiteY4" fmla="*/ 428591 h 443136"/>
              <a:gd name="connsiteX5" fmla="*/ 4276 w 588928"/>
              <a:gd name="connsiteY5" fmla="*/ 443136 h 443136"/>
              <a:gd name="connsiteX6" fmla="*/ 8528 w 588928"/>
              <a:gd name="connsiteY6" fmla="*/ 107503 h 443136"/>
              <a:gd name="connsiteX7" fmla="*/ 8528 w 588928"/>
              <a:gd name="connsiteY7" fmla="*/ 107503 h 443136"/>
              <a:gd name="connsiteX8" fmla="*/ 481425 w 588928"/>
              <a:gd name="connsiteY8" fmla="*/ 107503 h 443136"/>
              <a:gd name="connsiteX9" fmla="*/ 588928 w 588928"/>
              <a:gd name="connsiteY9" fmla="*/ 0 h 443136"/>
              <a:gd name="connsiteX10" fmla="*/ 481425 w 588928"/>
              <a:gd name="connsiteY10" fmla="*/ 107503 h 443136"/>
              <a:gd name="connsiteX11" fmla="*/ 481425 w 588928"/>
              <a:gd name="connsiteY11" fmla="*/ 428591 h 443136"/>
              <a:gd name="connsiteX0" fmla="*/ 8528 w 588928"/>
              <a:gd name="connsiteY0" fmla="*/ 107503 h 443136"/>
              <a:gd name="connsiteX1" fmla="*/ 481425 w 588928"/>
              <a:gd name="connsiteY1" fmla="*/ 107503 h 443136"/>
              <a:gd name="connsiteX2" fmla="*/ 481425 w 588928"/>
              <a:gd name="connsiteY2" fmla="*/ 428591 h 443136"/>
              <a:gd name="connsiteX3" fmla="*/ 0 w 588928"/>
              <a:gd name="connsiteY3" fmla="*/ 442764 h 443136"/>
              <a:gd name="connsiteX4" fmla="*/ 8528 w 588928"/>
              <a:gd name="connsiteY4" fmla="*/ 107503 h 443136"/>
              <a:gd name="connsiteX0" fmla="*/ 481425 w 588928"/>
              <a:gd name="connsiteY0" fmla="*/ 107503 h 443136"/>
              <a:gd name="connsiteX1" fmla="*/ 588928 w 588928"/>
              <a:gd name="connsiteY1" fmla="*/ 0 h 443136"/>
              <a:gd name="connsiteX2" fmla="*/ 588928 w 588928"/>
              <a:gd name="connsiteY2" fmla="*/ 321088 h 443136"/>
              <a:gd name="connsiteX3" fmla="*/ 481425 w 588928"/>
              <a:gd name="connsiteY3" fmla="*/ 428591 h 443136"/>
              <a:gd name="connsiteX4" fmla="*/ 481425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481425 w 588928"/>
              <a:gd name="connsiteY3" fmla="*/ 107503 h 443136"/>
              <a:gd name="connsiteX4" fmla="*/ 8528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588928 w 588928"/>
              <a:gd name="connsiteY3" fmla="*/ 321088 h 443136"/>
              <a:gd name="connsiteX4" fmla="*/ 481425 w 588928"/>
              <a:gd name="connsiteY4" fmla="*/ 428591 h 443136"/>
              <a:gd name="connsiteX5" fmla="*/ 4276 w 588928"/>
              <a:gd name="connsiteY5" fmla="*/ 443136 h 443136"/>
              <a:gd name="connsiteX6" fmla="*/ 8528 w 588928"/>
              <a:gd name="connsiteY6" fmla="*/ 107503 h 443136"/>
              <a:gd name="connsiteX7" fmla="*/ 8528 w 588928"/>
              <a:gd name="connsiteY7" fmla="*/ 107503 h 443136"/>
              <a:gd name="connsiteX8" fmla="*/ 481425 w 588928"/>
              <a:gd name="connsiteY8" fmla="*/ 107503 h 443136"/>
              <a:gd name="connsiteX9" fmla="*/ 588928 w 588928"/>
              <a:gd name="connsiteY9" fmla="*/ 0 h 443136"/>
              <a:gd name="connsiteX10" fmla="*/ 481425 w 588928"/>
              <a:gd name="connsiteY10" fmla="*/ 107503 h 443136"/>
              <a:gd name="connsiteX11" fmla="*/ 491968 w 588928"/>
              <a:gd name="connsiteY11" fmla="*/ 425532 h 443136"/>
              <a:gd name="connsiteX0" fmla="*/ 8528 w 588928"/>
              <a:gd name="connsiteY0" fmla="*/ 107503 h 443136"/>
              <a:gd name="connsiteX1" fmla="*/ 481425 w 588928"/>
              <a:gd name="connsiteY1" fmla="*/ 107503 h 443136"/>
              <a:gd name="connsiteX2" fmla="*/ 481425 w 588928"/>
              <a:gd name="connsiteY2" fmla="*/ 428591 h 443136"/>
              <a:gd name="connsiteX3" fmla="*/ 0 w 588928"/>
              <a:gd name="connsiteY3" fmla="*/ 442764 h 443136"/>
              <a:gd name="connsiteX4" fmla="*/ 8528 w 588928"/>
              <a:gd name="connsiteY4" fmla="*/ 107503 h 443136"/>
              <a:gd name="connsiteX0" fmla="*/ 481425 w 588928"/>
              <a:gd name="connsiteY0" fmla="*/ 107503 h 443136"/>
              <a:gd name="connsiteX1" fmla="*/ 588928 w 588928"/>
              <a:gd name="connsiteY1" fmla="*/ 0 h 443136"/>
              <a:gd name="connsiteX2" fmla="*/ 588928 w 588928"/>
              <a:gd name="connsiteY2" fmla="*/ 321088 h 443136"/>
              <a:gd name="connsiteX3" fmla="*/ 481425 w 588928"/>
              <a:gd name="connsiteY3" fmla="*/ 428591 h 443136"/>
              <a:gd name="connsiteX4" fmla="*/ 481425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481425 w 588928"/>
              <a:gd name="connsiteY3" fmla="*/ 107503 h 443136"/>
              <a:gd name="connsiteX4" fmla="*/ 8528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588928 w 588928"/>
              <a:gd name="connsiteY3" fmla="*/ 321088 h 443136"/>
              <a:gd name="connsiteX4" fmla="*/ 481425 w 588928"/>
              <a:gd name="connsiteY4" fmla="*/ 428591 h 443136"/>
              <a:gd name="connsiteX5" fmla="*/ 4276 w 588928"/>
              <a:gd name="connsiteY5" fmla="*/ 443136 h 443136"/>
              <a:gd name="connsiteX6" fmla="*/ 8528 w 588928"/>
              <a:gd name="connsiteY6" fmla="*/ 107503 h 443136"/>
              <a:gd name="connsiteX7" fmla="*/ 8528 w 588928"/>
              <a:gd name="connsiteY7" fmla="*/ 107503 h 443136"/>
              <a:gd name="connsiteX8" fmla="*/ 481425 w 588928"/>
              <a:gd name="connsiteY8" fmla="*/ 107503 h 443136"/>
              <a:gd name="connsiteX9" fmla="*/ 588928 w 588928"/>
              <a:gd name="connsiteY9" fmla="*/ 0 h 443136"/>
              <a:gd name="connsiteX10" fmla="*/ 481425 w 588928"/>
              <a:gd name="connsiteY10" fmla="*/ 107503 h 443136"/>
              <a:gd name="connsiteX11" fmla="*/ 504400 w 588928"/>
              <a:gd name="connsiteY11" fmla="*/ 416009 h 443136"/>
              <a:gd name="connsiteX0" fmla="*/ 8528 w 588928"/>
              <a:gd name="connsiteY0" fmla="*/ 107503 h 443136"/>
              <a:gd name="connsiteX1" fmla="*/ 481425 w 588928"/>
              <a:gd name="connsiteY1" fmla="*/ 107503 h 443136"/>
              <a:gd name="connsiteX2" fmla="*/ 481425 w 588928"/>
              <a:gd name="connsiteY2" fmla="*/ 428591 h 443136"/>
              <a:gd name="connsiteX3" fmla="*/ 0 w 588928"/>
              <a:gd name="connsiteY3" fmla="*/ 442764 h 443136"/>
              <a:gd name="connsiteX4" fmla="*/ 8528 w 588928"/>
              <a:gd name="connsiteY4" fmla="*/ 107503 h 443136"/>
              <a:gd name="connsiteX0" fmla="*/ 481425 w 588928"/>
              <a:gd name="connsiteY0" fmla="*/ 107503 h 443136"/>
              <a:gd name="connsiteX1" fmla="*/ 588928 w 588928"/>
              <a:gd name="connsiteY1" fmla="*/ 0 h 443136"/>
              <a:gd name="connsiteX2" fmla="*/ 588928 w 588928"/>
              <a:gd name="connsiteY2" fmla="*/ 321088 h 443136"/>
              <a:gd name="connsiteX3" fmla="*/ 481425 w 588928"/>
              <a:gd name="connsiteY3" fmla="*/ 428591 h 443136"/>
              <a:gd name="connsiteX4" fmla="*/ 481425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481425 w 588928"/>
              <a:gd name="connsiteY3" fmla="*/ 107503 h 443136"/>
              <a:gd name="connsiteX4" fmla="*/ 8528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588928 w 588928"/>
              <a:gd name="connsiteY3" fmla="*/ 321088 h 443136"/>
              <a:gd name="connsiteX4" fmla="*/ 495771 w 588928"/>
              <a:gd name="connsiteY4" fmla="*/ 427522 h 443136"/>
              <a:gd name="connsiteX5" fmla="*/ 4276 w 588928"/>
              <a:gd name="connsiteY5" fmla="*/ 443136 h 443136"/>
              <a:gd name="connsiteX6" fmla="*/ 8528 w 588928"/>
              <a:gd name="connsiteY6" fmla="*/ 107503 h 443136"/>
              <a:gd name="connsiteX7" fmla="*/ 8528 w 588928"/>
              <a:gd name="connsiteY7" fmla="*/ 107503 h 443136"/>
              <a:gd name="connsiteX8" fmla="*/ 481425 w 588928"/>
              <a:gd name="connsiteY8" fmla="*/ 107503 h 443136"/>
              <a:gd name="connsiteX9" fmla="*/ 588928 w 588928"/>
              <a:gd name="connsiteY9" fmla="*/ 0 h 443136"/>
              <a:gd name="connsiteX10" fmla="*/ 481425 w 588928"/>
              <a:gd name="connsiteY10" fmla="*/ 107503 h 443136"/>
              <a:gd name="connsiteX11" fmla="*/ 504400 w 588928"/>
              <a:gd name="connsiteY11" fmla="*/ 416009 h 443136"/>
              <a:gd name="connsiteX0" fmla="*/ 8528 w 588928"/>
              <a:gd name="connsiteY0" fmla="*/ 107503 h 443136"/>
              <a:gd name="connsiteX1" fmla="*/ 481425 w 588928"/>
              <a:gd name="connsiteY1" fmla="*/ 107503 h 443136"/>
              <a:gd name="connsiteX2" fmla="*/ 481425 w 588928"/>
              <a:gd name="connsiteY2" fmla="*/ 428591 h 443136"/>
              <a:gd name="connsiteX3" fmla="*/ 0 w 588928"/>
              <a:gd name="connsiteY3" fmla="*/ 442764 h 443136"/>
              <a:gd name="connsiteX4" fmla="*/ 8528 w 588928"/>
              <a:gd name="connsiteY4" fmla="*/ 107503 h 443136"/>
              <a:gd name="connsiteX0" fmla="*/ 481425 w 588928"/>
              <a:gd name="connsiteY0" fmla="*/ 107503 h 443136"/>
              <a:gd name="connsiteX1" fmla="*/ 588928 w 588928"/>
              <a:gd name="connsiteY1" fmla="*/ 0 h 443136"/>
              <a:gd name="connsiteX2" fmla="*/ 588928 w 588928"/>
              <a:gd name="connsiteY2" fmla="*/ 321088 h 443136"/>
              <a:gd name="connsiteX3" fmla="*/ 481425 w 588928"/>
              <a:gd name="connsiteY3" fmla="*/ 428591 h 443136"/>
              <a:gd name="connsiteX4" fmla="*/ 481425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481425 w 588928"/>
              <a:gd name="connsiteY3" fmla="*/ 107503 h 443136"/>
              <a:gd name="connsiteX4" fmla="*/ 8528 w 588928"/>
              <a:gd name="connsiteY4" fmla="*/ 107503 h 443136"/>
              <a:gd name="connsiteX0" fmla="*/ 8528 w 588928"/>
              <a:gd name="connsiteY0" fmla="*/ 107503 h 443136"/>
              <a:gd name="connsiteX1" fmla="*/ 116031 w 588928"/>
              <a:gd name="connsiteY1" fmla="*/ 0 h 443136"/>
              <a:gd name="connsiteX2" fmla="*/ 588928 w 588928"/>
              <a:gd name="connsiteY2" fmla="*/ 0 h 443136"/>
              <a:gd name="connsiteX3" fmla="*/ 588928 w 588928"/>
              <a:gd name="connsiteY3" fmla="*/ 321088 h 443136"/>
              <a:gd name="connsiteX4" fmla="*/ 495771 w 588928"/>
              <a:gd name="connsiteY4" fmla="*/ 427522 h 443136"/>
              <a:gd name="connsiteX5" fmla="*/ 4276 w 588928"/>
              <a:gd name="connsiteY5" fmla="*/ 443136 h 443136"/>
              <a:gd name="connsiteX6" fmla="*/ 8528 w 588928"/>
              <a:gd name="connsiteY6" fmla="*/ 107503 h 443136"/>
              <a:gd name="connsiteX7" fmla="*/ 8528 w 588928"/>
              <a:gd name="connsiteY7" fmla="*/ 107503 h 443136"/>
              <a:gd name="connsiteX8" fmla="*/ 481425 w 588928"/>
              <a:gd name="connsiteY8" fmla="*/ 107503 h 443136"/>
              <a:gd name="connsiteX9" fmla="*/ 588928 w 588928"/>
              <a:gd name="connsiteY9" fmla="*/ 0 h 443136"/>
              <a:gd name="connsiteX10" fmla="*/ 481425 w 588928"/>
              <a:gd name="connsiteY10" fmla="*/ 107503 h 443136"/>
              <a:gd name="connsiteX11" fmla="*/ 491496 w 588928"/>
              <a:gd name="connsiteY11" fmla="*/ 427149 h 443136"/>
              <a:gd name="connsiteX0" fmla="*/ 8528 w 610907"/>
              <a:gd name="connsiteY0" fmla="*/ 107503 h 443136"/>
              <a:gd name="connsiteX1" fmla="*/ 481425 w 610907"/>
              <a:gd name="connsiteY1" fmla="*/ 107503 h 443136"/>
              <a:gd name="connsiteX2" fmla="*/ 481425 w 610907"/>
              <a:gd name="connsiteY2" fmla="*/ 428591 h 443136"/>
              <a:gd name="connsiteX3" fmla="*/ 0 w 610907"/>
              <a:gd name="connsiteY3" fmla="*/ 442764 h 443136"/>
              <a:gd name="connsiteX4" fmla="*/ 8528 w 610907"/>
              <a:gd name="connsiteY4" fmla="*/ 107503 h 443136"/>
              <a:gd name="connsiteX0" fmla="*/ 481425 w 610907"/>
              <a:gd name="connsiteY0" fmla="*/ 107503 h 443136"/>
              <a:gd name="connsiteX1" fmla="*/ 588928 w 610907"/>
              <a:gd name="connsiteY1" fmla="*/ 0 h 443136"/>
              <a:gd name="connsiteX2" fmla="*/ 588928 w 610907"/>
              <a:gd name="connsiteY2" fmla="*/ 321088 h 443136"/>
              <a:gd name="connsiteX3" fmla="*/ 481425 w 610907"/>
              <a:gd name="connsiteY3" fmla="*/ 428591 h 443136"/>
              <a:gd name="connsiteX4" fmla="*/ 481425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481425 w 610907"/>
              <a:gd name="connsiteY3" fmla="*/ 107503 h 443136"/>
              <a:gd name="connsiteX4" fmla="*/ 8528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610907 w 610907"/>
              <a:gd name="connsiteY3" fmla="*/ 281902 h 443136"/>
              <a:gd name="connsiteX4" fmla="*/ 495771 w 610907"/>
              <a:gd name="connsiteY4" fmla="*/ 427522 h 443136"/>
              <a:gd name="connsiteX5" fmla="*/ 4276 w 610907"/>
              <a:gd name="connsiteY5" fmla="*/ 443136 h 443136"/>
              <a:gd name="connsiteX6" fmla="*/ 8528 w 610907"/>
              <a:gd name="connsiteY6" fmla="*/ 107503 h 443136"/>
              <a:gd name="connsiteX7" fmla="*/ 8528 w 610907"/>
              <a:gd name="connsiteY7" fmla="*/ 107503 h 443136"/>
              <a:gd name="connsiteX8" fmla="*/ 481425 w 610907"/>
              <a:gd name="connsiteY8" fmla="*/ 107503 h 443136"/>
              <a:gd name="connsiteX9" fmla="*/ 588928 w 610907"/>
              <a:gd name="connsiteY9" fmla="*/ 0 h 443136"/>
              <a:gd name="connsiteX10" fmla="*/ 481425 w 610907"/>
              <a:gd name="connsiteY10" fmla="*/ 107503 h 443136"/>
              <a:gd name="connsiteX11" fmla="*/ 491496 w 610907"/>
              <a:gd name="connsiteY11" fmla="*/ 427149 h 443136"/>
              <a:gd name="connsiteX0" fmla="*/ 8528 w 610907"/>
              <a:gd name="connsiteY0" fmla="*/ 107503 h 443136"/>
              <a:gd name="connsiteX1" fmla="*/ 481425 w 610907"/>
              <a:gd name="connsiteY1" fmla="*/ 107503 h 443136"/>
              <a:gd name="connsiteX2" fmla="*/ 481425 w 610907"/>
              <a:gd name="connsiteY2" fmla="*/ 428591 h 443136"/>
              <a:gd name="connsiteX3" fmla="*/ 0 w 610907"/>
              <a:gd name="connsiteY3" fmla="*/ 442764 h 443136"/>
              <a:gd name="connsiteX4" fmla="*/ 8528 w 610907"/>
              <a:gd name="connsiteY4" fmla="*/ 107503 h 443136"/>
              <a:gd name="connsiteX0" fmla="*/ 481425 w 610907"/>
              <a:gd name="connsiteY0" fmla="*/ 107503 h 443136"/>
              <a:gd name="connsiteX1" fmla="*/ 588928 w 610907"/>
              <a:gd name="connsiteY1" fmla="*/ 0 h 443136"/>
              <a:gd name="connsiteX2" fmla="*/ 605486 w 610907"/>
              <a:gd name="connsiteY2" fmla="*/ 279440 h 443136"/>
              <a:gd name="connsiteX3" fmla="*/ 481425 w 610907"/>
              <a:gd name="connsiteY3" fmla="*/ 428591 h 443136"/>
              <a:gd name="connsiteX4" fmla="*/ 481425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481425 w 610907"/>
              <a:gd name="connsiteY3" fmla="*/ 107503 h 443136"/>
              <a:gd name="connsiteX4" fmla="*/ 8528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610907 w 610907"/>
              <a:gd name="connsiteY3" fmla="*/ 281902 h 443136"/>
              <a:gd name="connsiteX4" fmla="*/ 495771 w 610907"/>
              <a:gd name="connsiteY4" fmla="*/ 427522 h 443136"/>
              <a:gd name="connsiteX5" fmla="*/ 4276 w 610907"/>
              <a:gd name="connsiteY5" fmla="*/ 443136 h 443136"/>
              <a:gd name="connsiteX6" fmla="*/ 8528 w 610907"/>
              <a:gd name="connsiteY6" fmla="*/ 107503 h 443136"/>
              <a:gd name="connsiteX7" fmla="*/ 8528 w 610907"/>
              <a:gd name="connsiteY7" fmla="*/ 107503 h 443136"/>
              <a:gd name="connsiteX8" fmla="*/ 481425 w 610907"/>
              <a:gd name="connsiteY8" fmla="*/ 107503 h 443136"/>
              <a:gd name="connsiteX9" fmla="*/ 588928 w 610907"/>
              <a:gd name="connsiteY9" fmla="*/ 0 h 443136"/>
              <a:gd name="connsiteX10" fmla="*/ 481425 w 610907"/>
              <a:gd name="connsiteY10" fmla="*/ 107503 h 443136"/>
              <a:gd name="connsiteX11" fmla="*/ 491496 w 610907"/>
              <a:gd name="connsiteY11" fmla="*/ 427149 h 443136"/>
              <a:gd name="connsiteX0" fmla="*/ 8528 w 610907"/>
              <a:gd name="connsiteY0" fmla="*/ 107503 h 443136"/>
              <a:gd name="connsiteX1" fmla="*/ 481425 w 610907"/>
              <a:gd name="connsiteY1" fmla="*/ 107503 h 443136"/>
              <a:gd name="connsiteX2" fmla="*/ 481425 w 610907"/>
              <a:gd name="connsiteY2" fmla="*/ 428591 h 443136"/>
              <a:gd name="connsiteX3" fmla="*/ 0 w 610907"/>
              <a:gd name="connsiteY3" fmla="*/ 442764 h 443136"/>
              <a:gd name="connsiteX4" fmla="*/ 8528 w 610907"/>
              <a:gd name="connsiteY4" fmla="*/ 107503 h 443136"/>
              <a:gd name="connsiteX0" fmla="*/ 481425 w 610907"/>
              <a:gd name="connsiteY0" fmla="*/ 107503 h 443136"/>
              <a:gd name="connsiteX1" fmla="*/ 588928 w 610907"/>
              <a:gd name="connsiteY1" fmla="*/ 0 h 443136"/>
              <a:gd name="connsiteX2" fmla="*/ 605486 w 610907"/>
              <a:gd name="connsiteY2" fmla="*/ 279440 h 443136"/>
              <a:gd name="connsiteX3" fmla="*/ 481425 w 610907"/>
              <a:gd name="connsiteY3" fmla="*/ 428591 h 443136"/>
              <a:gd name="connsiteX4" fmla="*/ 481425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481425 w 610907"/>
              <a:gd name="connsiteY3" fmla="*/ 107503 h 443136"/>
              <a:gd name="connsiteX4" fmla="*/ 8528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610907 w 610907"/>
              <a:gd name="connsiteY3" fmla="*/ 281902 h 443136"/>
              <a:gd name="connsiteX4" fmla="*/ 495771 w 610907"/>
              <a:gd name="connsiteY4" fmla="*/ 427522 h 443136"/>
              <a:gd name="connsiteX5" fmla="*/ 4276 w 610907"/>
              <a:gd name="connsiteY5" fmla="*/ 443136 h 443136"/>
              <a:gd name="connsiteX6" fmla="*/ 8528 w 610907"/>
              <a:gd name="connsiteY6" fmla="*/ 107503 h 443136"/>
              <a:gd name="connsiteX7" fmla="*/ 8528 w 610907"/>
              <a:gd name="connsiteY7" fmla="*/ 107503 h 443136"/>
              <a:gd name="connsiteX8" fmla="*/ 481425 w 610907"/>
              <a:gd name="connsiteY8" fmla="*/ 107503 h 443136"/>
              <a:gd name="connsiteX9" fmla="*/ 588928 w 610907"/>
              <a:gd name="connsiteY9" fmla="*/ 0 h 443136"/>
              <a:gd name="connsiteX10" fmla="*/ 500049 w 610907"/>
              <a:gd name="connsiteY10" fmla="*/ 106806 h 443136"/>
              <a:gd name="connsiteX11" fmla="*/ 491496 w 610907"/>
              <a:gd name="connsiteY11" fmla="*/ 427149 h 443136"/>
              <a:gd name="connsiteX0" fmla="*/ 8528 w 610907"/>
              <a:gd name="connsiteY0" fmla="*/ 107503 h 443136"/>
              <a:gd name="connsiteX1" fmla="*/ 481425 w 610907"/>
              <a:gd name="connsiteY1" fmla="*/ 107503 h 443136"/>
              <a:gd name="connsiteX2" fmla="*/ 481425 w 610907"/>
              <a:gd name="connsiteY2" fmla="*/ 428591 h 443136"/>
              <a:gd name="connsiteX3" fmla="*/ 0 w 610907"/>
              <a:gd name="connsiteY3" fmla="*/ 442764 h 443136"/>
              <a:gd name="connsiteX4" fmla="*/ 8528 w 610907"/>
              <a:gd name="connsiteY4" fmla="*/ 107503 h 443136"/>
              <a:gd name="connsiteX0" fmla="*/ 481425 w 610907"/>
              <a:gd name="connsiteY0" fmla="*/ 107503 h 443136"/>
              <a:gd name="connsiteX1" fmla="*/ 588928 w 610907"/>
              <a:gd name="connsiteY1" fmla="*/ 0 h 443136"/>
              <a:gd name="connsiteX2" fmla="*/ 605486 w 610907"/>
              <a:gd name="connsiteY2" fmla="*/ 279440 h 443136"/>
              <a:gd name="connsiteX3" fmla="*/ 481425 w 610907"/>
              <a:gd name="connsiteY3" fmla="*/ 428591 h 443136"/>
              <a:gd name="connsiteX4" fmla="*/ 481425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481425 w 610907"/>
              <a:gd name="connsiteY3" fmla="*/ 107503 h 443136"/>
              <a:gd name="connsiteX4" fmla="*/ 8528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610907 w 610907"/>
              <a:gd name="connsiteY3" fmla="*/ 281902 h 443136"/>
              <a:gd name="connsiteX4" fmla="*/ 495771 w 610907"/>
              <a:gd name="connsiteY4" fmla="*/ 427522 h 443136"/>
              <a:gd name="connsiteX5" fmla="*/ 4276 w 610907"/>
              <a:gd name="connsiteY5" fmla="*/ 443136 h 443136"/>
              <a:gd name="connsiteX6" fmla="*/ 8528 w 610907"/>
              <a:gd name="connsiteY6" fmla="*/ 107503 h 443136"/>
              <a:gd name="connsiteX7" fmla="*/ 8528 w 610907"/>
              <a:gd name="connsiteY7" fmla="*/ 107503 h 443136"/>
              <a:gd name="connsiteX8" fmla="*/ 496344 w 610907"/>
              <a:gd name="connsiteY8" fmla="*/ 107478 h 443136"/>
              <a:gd name="connsiteX9" fmla="*/ 588928 w 610907"/>
              <a:gd name="connsiteY9" fmla="*/ 0 h 443136"/>
              <a:gd name="connsiteX10" fmla="*/ 500049 w 610907"/>
              <a:gd name="connsiteY10" fmla="*/ 106806 h 443136"/>
              <a:gd name="connsiteX11" fmla="*/ 491496 w 610907"/>
              <a:gd name="connsiteY11" fmla="*/ 427149 h 443136"/>
              <a:gd name="connsiteX0" fmla="*/ 8528 w 610907"/>
              <a:gd name="connsiteY0" fmla="*/ 110561 h 446194"/>
              <a:gd name="connsiteX1" fmla="*/ 481425 w 610907"/>
              <a:gd name="connsiteY1" fmla="*/ 110561 h 446194"/>
              <a:gd name="connsiteX2" fmla="*/ 481425 w 610907"/>
              <a:gd name="connsiteY2" fmla="*/ 431649 h 446194"/>
              <a:gd name="connsiteX3" fmla="*/ 0 w 610907"/>
              <a:gd name="connsiteY3" fmla="*/ 445822 h 446194"/>
              <a:gd name="connsiteX4" fmla="*/ 8528 w 610907"/>
              <a:gd name="connsiteY4" fmla="*/ 110561 h 446194"/>
              <a:gd name="connsiteX0" fmla="*/ 481425 w 610907"/>
              <a:gd name="connsiteY0" fmla="*/ 110561 h 446194"/>
              <a:gd name="connsiteX1" fmla="*/ 588928 w 610907"/>
              <a:gd name="connsiteY1" fmla="*/ 3058 h 446194"/>
              <a:gd name="connsiteX2" fmla="*/ 605486 w 610907"/>
              <a:gd name="connsiteY2" fmla="*/ 282498 h 446194"/>
              <a:gd name="connsiteX3" fmla="*/ 481425 w 610907"/>
              <a:gd name="connsiteY3" fmla="*/ 431649 h 446194"/>
              <a:gd name="connsiteX4" fmla="*/ 481425 w 610907"/>
              <a:gd name="connsiteY4" fmla="*/ 110561 h 446194"/>
              <a:gd name="connsiteX0" fmla="*/ 8528 w 610907"/>
              <a:gd name="connsiteY0" fmla="*/ 110561 h 446194"/>
              <a:gd name="connsiteX1" fmla="*/ 116031 w 610907"/>
              <a:gd name="connsiteY1" fmla="*/ 3058 h 446194"/>
              <a:gd name="connsiteX2" fmla="*/ 588928 w 610907"/>
              <a:gd name="connsiteY2" fmla="*/ 3058 h 446194"/>
              <a:gd name="connsiteX3" fmla="*/ 481425 w 610907"/>
              <a:gd name="connsiteY3" fmla="*/ 110561 h 446194"/>
              <a:gd name="connsiteX4" fmla="*/ 8528 w 610907"/>
              <a:gd name="connsiteY4" fmla="*/ 110561 h 446194"/>
              <a:gd name="connsiteX0" fmla="*/ 8528 w 610907"/>
              <a:gd name="connsiteY0" fmla="*/ 110561 h 446194"/>
              <a:gd name="connsiteX1" fmla="*/ 116031 w 610907"/>
              <a:gd name="connsiteY1" fmla="*/ 3058 h 446194"/>
              <a:gd name="connsiteX2" fmla="*/ 588928 w 610907"/>
              <a:gd name="connsiteY2" fmla="*/ 3058 h 446194"/>
              <a:gd name="connsiteX3" fmla="*/ 610907 w 610907"/>
              <a:gd name="connsiteY3" fmla="*/ 284960 h 446194"/>
              <a:gd name="connsiteX4" fmla="*/ 495771 w 610907"/>
              <a:gd name="connsiteY4" fmla="*/ 430580 h 446194"/>
              <a:gd name="connsiteX5" fmla="*/ 4276 w 610907"/>
              <a:gd name="connsiteY5" fmla="*/ 446194 h 446194"/>
              <a:gd name="connsiteX6" fmla="*/ 8528 w 610907"/>
              <a:gd name="connsiteY6" fmla="*/ 110561 h 446194"/>
              <a:gd name="connsiteX7" fmla="*/ 8528 w 610907"/>
              <a:gd name="connsiteY7" fmla="*/ 110561 h 446194"/>
              <a:gd name="connsiteX8" fmla="*/ 496344 w 610907"/>
              <a:gd name="connsiteY8" fmla="*/ 110536 h 446194"/>
              <a:gd name="connsiteX9" fmla="*/ 599471 w 610907"/>
              <a:gd name="connsiteY9" fmla="*/ 0 h 446194"/>
              <a:gd name="connsiteX10" fmla="*/ 500049 w 610907"/>
              <a:gd name="connsiteY10" fmla="*/ 109864 h 446194"/>
              <a:gd name="connsiteX11" fmla="*/ 491496 w 610907"/>
              <a:gd name="connsiteY11" fmla="*/ 430207 h 446194"/>
              <a:gd name="connsiteX0" fmla="*/ 8528 w 610907"/>
              <a:gd name="connsiteY0" fmla="*/ 108099 h 443732"/>
              <a:gd name="connsiteX1" fmla="*/ 481425 w 610907"/>
              <a:gd name="connsiteY1" fmla="*/ 108099 h 443732"/>
              <a:gd name="connsiteX2" fmla="*/ 481425 w 610907"/>
              <a:gd name="connsiteY2" fmla="*/ 429187 h 443732"/>
              <a:gd name="connsiteX3" fmla="*/ 0 w 610907"/>
              <a:gd name="connsiteY3" fmla="*/ 443360 h 443732"/>
              <a:gd name="connsiteX4" fmla="*/ 8528 w 610907"/>
              <a:gd name="connsiteY4" fmla="*/ 108099 h 443732"/>
              <a:gd name="connsiteX0" fmla="*/ 481425 w 610907"/>
              <a:gd name="connsiteY0" fmla="*/ 108099 h 443732"/>
              <a:gd name="connsiteX1" fmla="*/ 588928 w 610907"/>
              <a:gd name="connsiteY1" fmla="*/ 596 h 443732"/>
              <a:gd name="connsiteX2" fmla="*/ 605486 w 610907"/>
              <a:gd name="connsiteY2" fmla="*/ 280036 h 443732"/>
              <a:gd name="connsiteX3" fmla="*/ 481425 w 610907"/>
              <a:gd name="connsiteY3" fmla="*/ 429187 h 443732"/>
              <a:gd name="connsiteX4" fmla="*/ 481425 w 610907"/>
              <a:gd name="connsiteY4" fmla="*/ 108099 h 443732"/>
              <a:gd name="connsiteX0" fmla="*/ 8528 w 610907"/>
              <a:gd name="connsiteY0" fmla="*/ 108099 h 443732"/>
              <a:gd name="connsiteX1" fmla="*/ 116031 w 610907"/>
              <a:gd name="connsiteY1" fmla="*/ 596 h 443732"/>
              <a:gd name="connsiteX2" fmla="*/ 588928 w 610907"/>
              <a:gd name="connsiteY2" fmla="*/ 596 h 443732"/>
              <a:gd name="connsiteX3" fmla="*/ 481425 w 610907"/>
              <a:gd name="connsiteY3" fmla="*/ 108099 h 443732"/>
              <a:gd name="connsiteX4" fmla="*/ 8528 w 610907"/>
              <a:gd name="connsiteY4" fmla="*/ 108099 h 443732"/>
              <a:gd name="connsiteX0" fmla="*/ 8528 w 610907"/>
              <a:gd name="connsiteY0" fmla="*/ 108099 h 443732"/>
              <a:gd name="connsiteX1" fmla="*/ 116031 w 610907"/>
              <a:gd name="connsiteY1" fmla="*/ 596 h 443732"/>
              <a:gd name="connsiteX2" fmla="*/ 588928 w 610907"/>
              <a:gd name="connsiteY2" fmla="*/ 596 h 443732"/>
              <a:gd name="connsiteX3" fmla="*/ 610907 w 610907"/>
              <a:gd name="connsiteY3" fmla="*/ 282498 h 443732"/>
              <a:gd name="connsiteX4" fmla="*/ 495771 w 610907"/>
              <a:gd name="connsiteY4" fmla="*/ 428118 h 443732"/>
              <a:gd name="connsiteX5" fmla="*/ 4276 w 610907"/>
              <a:gd name="connsiteY5" fmla="*/ 443732 h 443732"/>
              <a:gd name="connsiteX6" fmla="*/ 8528 w 610907"/>
              <a:gd name="connsiteY6" fmla="*/ 108099 h 443732"/>
              <a:gd name="connsiteX7" fmla="*/ 8528 w 610907"/>
              <a:gd name="connsiteY7" fmla="*/ 108099 h 443732"/>
              <a:gd name="connsiteX8" fmla="*/ 496344 w 610907"/>
              <a:gd name="connsiteY8" fmla="*/ 108074 h 443732"/>
              <a:gd name="connsiteX9" fmla="*/ 604892 w 610907"/>
              <a:gd name="connsiteY9" fmla="*/ 0 h 443732"/>
              <a:gd name="connsiteX10" fmla="*/ 500049 w 610907"/>
              <a:gd name="connsiteY10" fmla="*/ 107402 h 443732"/>
              <a:gd name="connsiteX11" fmla="*/ 491496 w 610907"/>
              <a:gd name="connsiteY11" fmla="*/ 427745 h 443732"/>
              <a:gd name="connsiteX0" fmla="*/ 8528 w 610907"/>
              <a:gd name="connsiteY0" fmla="*/ 108099 h 443732"/>
              <a:gd name="connsiteX1" fmla="*/ 481425 w 610907"/>
              <a:gd name="connsiteY1" fmla="*/ 108099 h 443732"/>
              <a:gd name="connsiteX2" fmla="*/ 481425 w 610907"/>
              <a:gd name="connsiteY2" fmla="*/ 429187 h 443732"/>
              <a:gd name="connsiteX3" fmla="*/ 0 w 610907"/>
              <a:gd name="connsiteY3" fmla="*/ 443360 h 443732"/>
              <a:gd name="connsiteX4" fmla="*/ 8528 w 610907"/>
              <a:gd name="connsiteY4" fmla="*/ 108099 h 443732"/>
              <a:gd name="connsiteX0" fmla="*/ 481425 w 610907"/>
              <a:gd name="connsiteY0" fmla="*/ 108099 h 443732"/>
              <a:gd name="connsiteX1" fmla="*/ 588928 w 610907"/>
              <a:gd name="connsiteY1" fmla="*/ 596 h 443732"/>
              <a:gd name="connsiteX2" fmla="*/ 605486 w 610907"/>
              <a:gd name="connsiteY2" fmla="*/ 280036 h 443732"/>
              <a:gd name="connsiteX3" fmla="*/ 481425 w 610907"/>
              <a:gd name="connsiteY3" fmla="*/ 429187 h 443732"/>
              <a:gd name="connsiteX4" fmla="*/ 481425 w 610907"/>
              <a:gd name="connsiteY4" fmla="*/ 108099 h 443732"/>
              <a:gd name="connsiteX0" fmla="*/ 8528 w 610907"/>
              <a:gd name="connsiteY0" fmla="*/ 108099 h 443732"/>
              <a:gd name="connsiteX1" fmla="*/ 116031 w 610907"/>
              <a:gd name="connsiteY1" fmla="*/ 596 h 443732"/>
              <a:gd name="connsiteX2" fmla="*/ 588928 w 610907"/>
              <a:gd name="connsiteY2" fmla="*/ 596 h 443732"/>
              <a:gd name="connsiteX3" fmla="*/ 481425 w 610907"/>
              <a:gd name="connsiteY3" fmla="*/ 108099 h 443732"/>
              <a:gd name="connsiteX4" fmla="*/ 8528 w 610907"/>
              <a:gd name="connsiteY4" fmla="*/ 108099 h 443732"/>
              <a:gd name="connsiteX0" fmla="*/ 8528 w 610907"/>
              <a:gd name="connsiteY0" fmla="*/ 108099 h 443732"/>
              <a:gd name="connsiteX1" fmla="*/ 116031 w 610907"/>
              <a:gd name="connsiteY1" fmla="*/ 596 h 443732"/>
              <a:gd name="connsiteX2" fmla="*/ 604417 w 610907"/>
              <a:gd name="connsiteY2" fmla="*/ 1615 h 443732"/>
              <a:gd name="connsiteX3" fmla="*/ 610907 w 610907"/>
              <a:gd name="connsiteY3" fmla="*/ 282498 h 443732"/>
              <a:gd name="connsiteX4" fmla="*/ 495771 w 610907"/>
              <a:gd name="connsiteY4" fmla="*/ 428118 h 443732"/>
              <a:gd name="connsiteX5" fmla="*/ 4276 w 610907"/>
              <a:gd name="connsiteY5" fmla="*/ 443732 h 443732"/>
              <a:gd name="connsiteX6" fmla="*/ 8528 w 610907"/>
              <a:gd name="connsiteY6" fmla="*/ 108099 h 443732"/>
              <a:gd name="connsiteX7" fmla="*/ 8528 w 610907"/>
              <a:gd name="connsiteY7" fmla="*/ 108099 h 443732"/>
              <a:gd name="connsiteX8" fmla="*/ 496344 w 610907"/>
              <a:gd name="connsiteY8" fmla="*/ 108074 h 443732"/>
              <a:gd name="connsiteX9" fmla="*/ 604892 w 610907"/>
              <a:gd name="connsiteY9" fmla="*/ 0 h 443732"/>
              <a:gd name="connsiteX10" fmla="*/ 500049 w 610907"/>
              <a:gd name="connsiteY10" fmla="*/ 107402 h 443732"/>
              <a:gd name="connsiteX11" fmla="*/ 491496 w 610907"/>
              <a:gd name="connsiteY11" fmla="*/ 427745 h 443732"/>
              <a:gd name="connsiteX0" fmla="*/ 8528 w 610907"/>
              <a:gd name="connsiteY0" fmla="*/ 107503 h 443136"/>
              <a:gd name="connsiteX1" fmla="*/ 481425 w 610907"/>
              <a:gd name="connsiteY1" fmla="*/ 107503 h 443136"/>
              <a:gd name="connsiteX2" fmla="*/ 481425 w 610907"/>
              <a:gd name="connsiteY2" fmla="*/ 428591 h 443136"/>
              <a:gd name="connsiteX3" fmla="*/ 0 w 610907"/>
              <a:gd name="connsiteY3" fmla="*/ 442764 h 443136"/>
              <a:gd name="connsiteX4" fmla="*/ 8528 w 610907"/>
              <a:gd name="connsiteY4" fmla="*/ 107503 h 443136"/>
              <a:gd name="connsiteX0" fmla="*/ 481425 w 610907"/>
              <a:gd name="connsiteY0" fmla="*/ 107503 h 443136"/>
              <a:gd name="connsiteX1" fmla="*/ 588928 w 610907"/>
              <a:gd name="connsiteY1" fmla="*/ 0 h 443136"/>
              <a:gd name="connsiteX2" fmla="*/ 605486 w 610907"/>
              <a:gd name="connsiteY2" fmla="*/ 279440 h 443136"/>
              <a:gd name="connsiteX3" fmla="*/ 481425 w 610907"/>
              <a:gd name="connsiteY3" fmla="*/ 428591 h 443136"/>
              <a:gd name="connsiteX4" fmla="*/ 481425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481425 w 610907"/>
              <a:gd name="connsiteY3" fmla="*/ 107503 h 443136"/>
              <a:gd name="connsiteX4" fmla="*/ 8528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604417 w 610907"/>
              <a:gd name="connsiteY2" fmla="*/ 1019 h 443136"/>
              <a:gd name="connsiteX3" fmla="*/ 610907 w 610907"/>
              <a:gd name="connsiteY3" fmla="*/ 281902 h 443136"/>
              <a:gd name="connsiteX4" fmla="*/ 495771 w 610907"/>
              <a:gd name="connsiteY4" fmla="*/ 427522 h 443136"/>
              <a:gd name="connsiteX5" fmla="*/ 4276 w 610907"/>
              <a:gd name="connsiteY5" fmla="*/ 443136 h 443136"/>
              <a:gd name="connsiteX6" fmla="*/ 8528 w 610907"/>
              <a:gd name="connsiteY6" fmla="*/ 107503 h 443136"/>
              <a:gd name="connsiteX7" fmla="*/ 8528 w 610907"/>
              <a:gd name="connsiteY7" fmla="*/ 107503 h 443136"/>
              <a:gd name="connsiteX8" fmla="*/ 496344 w 610907"/>
              <a:gd name="connsiteY8" fmla="*/ 107478 h 443136"/>
              <a:gd name="connsiteX9" fmla="*/ 589899 w 610907"/>
              <a:gd name="connsiteY9" fmla="*/ 11687 h 443136"/>
              <a:gd name="connsiteX10" fmla="*/ 500049 w 610907"/>
              <a:gd name="connsiteY10" fmla="*/ 106806 h 443136"/>
              <a:gd name="connsiteX11" fmla="*/ 491496 w 610907"/>
              <a:gd name="connsiteY11" fmla="*/ 427149 h 443136"/>
              <a:gd name="connsiteX0" fmla="*/ 8528 w 610907"/>
              <a:gd name="connsiteY0" fmla="*/ 107503 h 443136"/>
              <a:gd name="connsiteX1" fmla="*/ 481425 w 610907"/>
              <a:gd name="connsiteY1" fmla="*/ 107503 h 443136"/>
              <a:gd name="connsiteX2" fmla="*/ 481425 w 610907"/>
              <a:gd name="connsiteY2" fmla="*/ 428591 h 443136"/>
              <a:gd name="connsiteX3" fmla="*/ 0 w 610907"/>
              <a:gd name="connsiteY3" fmla="*/ 442764 h 443136"/>
              <a:gd name="connsiteX4" fmla="*/ 8528 w 610907"/>
              <a:gd name="connsiteY4" fmla="*/ 107503 h 443136"/>
              <a:gd name="connsiteX0" fmla="*/ 481425 w 610907"/>
              <a:gd name="connsiteY0" fmla="*/ 107503 h 443136"/>
              <a:gd name="connsiteX1" fmla="*/ 588928 w 610907"/>
              <a:gd name="connsiteY1" fmla="*/ 0 h 443136"/>
              <a:gd name="connsiteX2" fmla="*/ 605486 w 610907"/>
              <a:gd name="connsiteY2" fmla="*/ 279440 h 443136"/>
              <a:gd name="connsiteX3" fmla="*/ 481425 w 610907"/>
              <a:gd name="connsiteY3" fmla="*/ 428591 h 443136"/>
              <a:gd name="connsiteX4" fmla="*/ 481425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481425 w 610907"/>
              <a:gd name="connsiteY3" fmla="*/ 107503 h 443136"/>
              <a:gd name="connsiteX4" fmla="*/ 8528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604417 w 610907"/>
              <a:gd name="connsiteY2" fmla="*/ 1019 h 443136"/>
              <a:gd name="connsiteX3" fmla="*/ 610907 w 610907"/>
              <a:gd name="connsiteY3" fmla="*/ 281902 h 443136"/>
              <a:gd name="connsiteX4" fmla="*/ 495771 w 610907"/>
              <a:gd name="connsiteY4" fmla="*/ 427522 h 443136"/>
              <a:gd name="connsiteX5" fmla="*/ 4276 w 610907"/>
              <a:gd name="connsiteY5" fmla="*/ 443136 h 443136"/>
              <a:gd name="connsiteX6" fmla="*/ 8528 w 610907"/>
              <a:gd name="connsiteY6" fmla="*/ 107503 h 443136"/>
              <a:gd name="connsiteX7" fmla="*/ 8528 w 610907"/>
              <a:gd name="connsiteY7" fmla="*/ 107503 h 443136"/>
              <a:gd name="connsiteX8" fmla="*/ 496344 w 610907"/>
              <a:gd name="connsiteY8" fmla="*/ 107478 h 443136"/>
              <a:gd name="connsiteX9" fmla="*/ 576323 w 610907"/>
              <a:gd name="connsiteY9" fmla="*/ 19122 h 443136"/>
              <a:gd name="connsiteX10" fmla="*/ 500049 w 610907"/>
              <a:gd name="connsiteY10" fmla="*/ 106806 h 443136"/>
              <a:gd name="connsiteX11" fmla="*/ 491496 w 610907"/>
              <a:gd name="connsiteY11" fmla="*/ 427149 h 443136"/>
              <a:gd name="connsiteX0" fmla="*/ 8528 w 610907"/>
              <a:gd name="connsiteY0" fmla="*/ 107503 h 443136"/>
              <a:gd name="connsiteX1" fmla="*/ 481425 w 610907"/>
              <a:gd name="connsiteY1" fmla="*/ 107503 h 443136"/>
              <a:gd name="connsiteX2" fmla="*/ 481425 w 610907"/>
              <a:gd name="connsiteY2" fmla="*/ 428591 h 443136"/>
              <a:gd name="connsiteX3" fmla="*/ 0 w 610907"/>
              <a:gd name="connsiteY3" fmla="*/ 442764 h 443136"/>
              <a:gd name="connsiteX4" fmla="*/ 8528 w 610907"/>
              <a:gd name="connsiteY4" fmla="*/ 107503 h 443136"/>
              <a:gd name="connsiteX0" fmla="*/ 481425 w 610907"/>
              <a:gd name="connsiteY0" fmla="*/ 107503 h 443136"/>
              <a:gd name="connsiteX1" fmla="*/ 588928 w 610907"/>
              <a:gd name="connsiteY1" fmla="*/ 0 h 443136"/>
              <a:gd name="connsiteX2" fmla="*/ 605486 w 610907"/>
              <a:gd name="connsiteY2" fmla="*/ 279440 h 443136"/>
              <a:gd name="connsiteX3" fmla="*/ 481425 w 610907"/>
              <a:gd name="connsiteY3" fmla="*/ 428591 h 443136"/>
              <a:gd name="connsiteX4" fmla="*/ 481425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88928 w 610907"/>
              <a:gd name="connsiteY2" fmla="*/ 0 h 443136"/>
              <a:gd name="connsiteX3" fmla="*/ 481425 w 610907"/>
              <a:gd name="connsiteY3" fmla="*/ 107503 h 443136"/>
              <a:gd name="connsiteX4" fmla="*/ 8528 w 610907"/>
              <a:gd name="connsiteY4" fmla="*/ 107503 h 443136"/>
              <a:gd name="connsiteX0" fmla="*/ 8528 w 610907"/>
              <a:gd name="connsiteY0" fmla="*/ 107503 h 443136"/>
              <a:gd name="connsiteX1" fmla="*/ 116031 w 610907"/>
              <a:gd name="connsiteY1" fmla="*/ 0 h 443136"/>
              <a:gd name="connsiteX2" fmla="*/ 590369 w 610907"/>
              <a:gd name="connsiteY2" fmla="*/ 10069 h 443136"/>
              <a:gd name="connsiteX3" fmla="*/ 610907 w 610907"/>
              <a:gd name="connsiteY3" fmla="*/ 281902 h 443136"/>
              <a:gd name="connsiteX4" fmla="*/ 495771 w 610907"/>
              <a:gd name="connsiteY4" fmla="*/ 427522 h 443136"/>
              <a:gd name="connsiteX5" fmla="*/ 4276 w 610907"/>
              <a:gd name="connsiteY5" fmla="*/ 443136 h 443136"/>
              <a:gd name="connsiteX6" fmla="*/ 8528 w 610907"/>
              <a:gd name="connsiteY6" fmla="*/ 107503 h 443136"/>
              <a:gd name="connsiteX7" fmla="*/ 8528 w 610907"/>
              <a:gd name="connsiteY7" fmla="*/ 107503 h 443136"/>
              <a:gd name="connsiteX8" fmla="*/ 496344 w 610907"/>
              <a:gd name="connsiteY8" fmla="*/ 107478 h 443136"/>
              <a:gd name="connsiteX9" fmla="*/ 576323 w 610907"/>
              <a:gd name="connsiteY9" fmla="*/ 19122 h 443136"/>
              <a:gd name="connsiteX10" fmla="*/ 500049 w 610907"/>
              <a:gd name="connsiteY10" fmla="*/ 106806 h 443136"/>
              <a:gd name="connsiteX11" fmla="*/ 491496 w 610907"/>
              <a:gd name="connsiteY11" fmla="*/ 427149 h 443136"/>
              <a:gd name="connsiteX0" fmla="*/ 8528 w 618018"/>
              <a:gd name="connsiteY0" fmla="*/ 107503 h 443136"/>
              <a:gd name="connsiteX1" fmla="*/ 481425 w 618018"/>
              <a:gd name="connsiteY1" fmla="*/ 107503 h 443136"/>
              <a:gd name="connsiteX2" fmla="*/ 481425 w 618018"/>
              <a:gd name="connsiteY2" fmla="*/ 428591 h 443136"/>
              <a:gd name="connsiteX3" fmla="*/ 0 w 618018"/>
              <a:gd name="connsiteY3" fmla="*/ 442764 h 443136"/>
              <a:gd name="connsiteX4" fmla="*/ 8528 w 618018"/>
              <a:gd name="connsiteY4" fmla="*/ 107503 h 443136"/>
              <a:gd name="connsiteX0" fmla="*/ 481425 w 618018"/>
              <a:gd name="connsiteY0" fmla="*/ 107503 h 443136"/>
              <a:gd name="connsiteX1" fmla="*/ 588928 w 618018"/>
              <a:gd name="connsiteY1" fmla="*/ 0 h 443136"/>
              <a:gd name="connsiteX2" fmla="*/ 605486 w 618018"/>
              <a:gd name="connsiteY2" fmla="*/ 279440 h 443136"/>
              <a:gd name="connsiteX3" fmla="*/ 481425 w 618018"/>
              <a:gd name="connsiteY3" fmla="*/ 428591 h 443136"/>
              <a:gd name="connsiteX4" fmla="*/ 481425 w 618018"/>
              <a:gd name="connsiteY4" fmla="*/ 107503 h 443136"/>
              <a:gd name="connsiteX0" fmla="*/ 8528 w 618018"/>
              <a:gd name="connsiteY0" fmla="*/ 107503 h 443136"/>
              <a:gd name="connsiteX1" fmla="*/ 116031 w 618018"/>
              <a:gd name="connsiteY1" fmla="*/ 0 h 443136"/>
              <a:gd name="connsiteX2" fmla="*/ 588928 w 618018"/>
              <a:gd name="connsiteY2" fmla="*/ 0 h 443136"/>
              <a:gd name="connsiteX3" fmla="*/ 481425 w 618018"/>
              <a:gd name="connsiteY3" fmla="*/ 107503 h 443136"/>
              <a:gd name="connsiteX4" fmla="*/ 8528 w 618018"/>
              <a:gd name="connsiteY4" fmla="*/ 107503 h 443136"/>
              <a:gd name="connsiteX0" fmla="*/ 8528 w 618018"/>
              <a:gd name="connsiteY0" fmla="*/ 107503 h 443136"/>
              <a:gd name="connsiteX1" fmla="*/ 116031 w 618018"/>
              <a:gd name="connsiteY1" fmla="*/ 0 h 443136"/>
              <a:gd name="connsiteX2" fmla="*/ 590369 w 618018"/>
              <a:gd name="connsiteY2" fmla="*/ 10069 h 443136"/>
              <a:gd name="connsiteX3" fmla="*/ 618018 w 618018"/>
              <a:gd name="connsiteY3" fmla="*/ 272578 h 443136"/>
              <a:gd name="connsiteX4" fmla="*/ 495771 w 618018"/>
              <a:gd name="connsiteY4" fmla="*/ 427522 h 443136"/>
              <a:gd name="connsiteX5" fmla="*/ 4276 w 618018"/>
              <a:gd name="connsiteY5" fmla="*/ 443136 h 443136"/>
              <a:gd name="connsiteX6" fmla="*/ 8528 w 618018"/>
              <a:gd name="connsiteY6" fmla="*/ 107503 h 443136"/>
              <a:gd name="connsiteX7" fmla="*/ 8528 w 618018"/>
              <a:gd name="connsiteY7" fmla="*/ 107503 h 443136"/>
              <a:gd name="connsiteX8" fmla="*/ 496344 w 618018"/>
              <a:gd name="connsiteY8" fmla="*/ 107478 h 443136"/>
              <a:gd name="connsiteX9" fmla="*/ 576323 w 618018"/>
              <a:gd name="connsiteY9" fmla="*/ 19122 h 443136"/>
              <a:gd name="connsiteX10" fmla="*/ 500049 w 618018"/>
              <a:gd name="connsiteY10" fmla="*/ 106806 h 443136"/>
              <a:gd name="connsiteX11" fmla="*/ 491496 w 618018"/>
              <a:gd name="connsiteY11" fmla="*/ 427149 h 443136"/>
              <a:gd name="connsiteX0" fmla="*/ 8528 w 626371"/>
              <a:gd name="connsiteY0" fmla="*/ 107503 h 443136"/>
              <a:gd name="connsiteX1" fmla="*/ 481425 w 626371"/>
              <a:gd name="connsiteY1" fmla="*/ 107503 h 443136"/>
              <a:gd name="connsiteX2" fmla="*/ 481425 w 626371"/>
              <a:gd name="connsiteY2" fmla="*/ 428591 h 443136"/>
              <a:gd name="connsiteX3" fmla="*/ 0 w 626371"/>
              <a:gd name="connsiteY3" fmla="*/ 442764 h 443136"/>
              <a:gd name="connsiteX4" fmla="*/ 8528 w 626371"/>
              <a:gd name="connsiteY4" fmla="*/ 107503 h 443136"/>
              <a:gd name="connsiteX0" fmla="*/ 481425 w 626371"/>
              <a:gd name="connsiteY0" fmla="*/ 107503 h 443136"/>
              <a:gd name="connsiteX1" fmla="*/ 588928 w 626371"/>
              <a:gd name="connsiteY1" fmla="*/ 0 h 443136"/>
              <a:gd name="connsiteX2" fmla="*/ 626371 w 626371"/>
              <a:gd name="connsiteY2" fmla="*/ 268002 h 443136"/>
              <a:gd name="connsiteX3" fmla="*/ 481425 w 626371"/>
              <a:gd name="connsiteY3" fmla="*/ 428591 h 443136"/>
              <a:gd name="connsiteX4" fmla="*/ 481425 w 626371"/>
              <a:gd name="connsiteY4" fmla="*/ 107503 h 443136"/>
              <a:gd name="connsiteX0" fmla="*/ 8528 w 626371"/>
              <a:gd name="connsiteY0" fmla="*/ 107503 h 443136"/>
              <a:gd name="connsiteX1" fmla="*/ 116031 w 626371"/>
              <a:gd name="connsiteY1" fmla="*/ 0 h 443136"/>
              <a:gd name="connsiteX2" fmla="*/ 588928 w 626371"/>
              <a:gd name="connsiteY2" fmla="*/ 0 h 443136"/>
              <a:gd name="connsiteX3" fmla="*/ 481425 w 626371"/>
              <a:gd name="connsiteY3" fmla="*/ 107503 h 443136"/>
              <a:gd name="connsiteX4" fmla="*/ 8528 w 626371"/>
              <a:gd name="connsiteY4" fmla="*/ 107503 h 443136"/>
              <a:gd name="connsiteX0" fmla="*/ 8528 w 626371"/>
              <a:gd name="connsiteY0" fmla="*/ 107503 h 443136"/>
              <a:gd name="connsiteX1" fmla="*/ 116031 w 626371"/>
              <a:gd name="connsiteY1" fmla="*/ 0 h 443136"/>
              <a:gd name="connsiteX2" fmla="*/ 590369 w 626371"/>
              <a:gd name="connsiteY2" fmla="*/ 10069 h 443136"/>
              <a:gd name="connsiteX3" fmla="*/ 618018 w 626371"/>
              <a:gd name="connsiteY3" fmla="*/ 272578 h 443136"/>
              <a:gd name="connsiteX4" fmla="*/ 495771 w 626371"/>
              <a:gd name="connsiteY4" fmla="*/ 427522 h 443136"/>
              <a:gd name="connsiteX5" fmla="*/ 4276 w 626371"/>
              <a:gd name="connsiteY5" fmla="*/ 443136 h 443136"/>
              <a:gd name="connsiteX6" fmla="*/ 8528 w 626371"/>
              <a:gd name="connsiteY6" fmla="*/ 107503 h 443136"/>
              <a:gd name="connsiteX7" fmla="*/ 8528 w 626371"/>
              <a:gd name="connsiteY7" fmla="*/ 107503 h 443136"/>
              <a:gd name="connsiteX8" fmla="*/ 496344 w 626371"/>
              <a:gd name="connsiteY8" fmla="*/ 107478 h 443136"/>
              <a:gd name="connsiteX9" fmla="*/ 576323 w 626371"/>
              <a:gd name="connsiteY9" fmla="*/ 19122 h 443136"/>
              <a:gd name="connsiteX10" fmla="*/ 500049 w 626371"/>
              <a:gd name="connsiteY10" fmla="*/ 106806 h 443136"/>
              <a:gd name="connsiteX11" fmla="*/ 491496 w 626371"/>
              <a:gd name="connsiteY11" fmla="*/ 427149 h 44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6371" h="443136" stroke="0" extrusionOk="0">
                <a:moveTo>
                  <a:pt x="8528" y="107503"/>
                </a:moveTo>
                <a:lnTo>
                  <a:pt x="481425" y="107503"/>
                </a:lnTo>
                <a:lnTo>
                  <a:pt x="481425" y="428591"/>
                </a:lnTo>
                <a:lnTo>
                  <a:pt x="0" y="442764"/>
                </a:lnTo>
                <a:lnTo>
                  <a:pt x="8528" y="107503"/>
                </a:lnTo>
                <a:close/>
              </a:path>
              <a:path w="626371" h="443136" fill="darkenLess" stroke="0" extrusionOk="0">
                <a:moveTo>
                  <a:pt x="481425" y="107503"/>
                </a:moveTo>
                <a:lnTo>
                  <a:pt x="588928" y="0"/>
                </a:lnTo>
                <a:lnTo>
                  <a:pt x="626371" y="268002"/>
                </a:lnTo>
                <a:lnTo>
                  <a:pt x="481425" y="428591"/>
                </a:lnTo>
                <a:lnTo>
                  <a:pt x="481425" y="107503"/>
                </a:lnTo>
                <a:close/>
              </a:path>
              <a:path w="626371" h="443136" fill="lightenLess" stroke="0" extrusionOk="0">
                <a:moveTo>
                  <a:pt x="8528" y="107503"/>
                </a:moveTo>
                <a:lnTo>
                  <a:pt x="116031" y="0"/>
                </a:lnTo>
                <a:lnTo>
                  <a:pt x="588928" y="0"/>
                </a:lnTo>
                <a:lnTo>
                  <a:pt x="481425" y="107503"/>
                </a:lnTo>
                <a:lnTo>
                  <a:pt x="8528" y="107503"/>
                </a:lnTo>
                <a:close/>
              </a:path>
              <a:path w="626371" h="443136" fill="none" extrusionOk="0">
                <a:moveTo>
                  <a:pt x="8528" y="107503"/>
                </a:moveTo>
                <a:lnTo>
                  <a:pt x="116031" y="0"/>
                </a:lnTo>
                <a:lnTo>
                  <a:pt x="590369" y="10069"/>
                </a:lnTo>
                <a:lnTo>
                  <a:pt x="618018" y="272578"/>
                </a:lnTo>
                <a:lnTo>
                  <a:pt x="495771" y="427522"/>
                </a:lnTo>
                <a:lnTo>
                  <a:pt x="4276" y="443136"/>
                </a:lnTo>
                <a:cubicBezTo>
                  <a:pt x="4276" y="336107"/>
                  <a:pt x="8528" y="214532"/>
                  <a:pt x="8528" y="107503"/>
                </a:cubicBezTo>
                <a:close/>
                <a:moveTo>
                  <a:pt x="8528" y="107503"/>
                </a:moveTo>
                <a:lnTo>
                  <a:pt x="496344" y="107478"/>
                </a:lnTo>
                <a:lnTo>
                  <a:pt x="576323" y="19122"/>
                </a:lnTo>
                <a:moveTo>
                  <a:pt x="500049" y="106806"/>
                </a:moveTo>
                <a:lnTo>
                  <a:pt x="491496" y="427149"/>
                </a:ln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9">
            <a:extLst>
              <a:ext uri="{FF2B5EF4-FFF2-40B4-BE49-F238E27FC236}">
                <a16:creationId xmlns:a16="http://schemas.microsoft.com/office/drawing/2014/main" id="{00228540-4F74-4E3E-A71E-90C0BEA43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340" y="3158992"/>
            <a:ext cx="729111" cy="601983"/>
          </a:xfrm>
          <a:prstGeom prst="cube">
            <a:avLst>
              <a:gd name="adj" fmla="val 25000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20">
            <a:extLst>
              <a:ext uri="{FF2B5EF4-FFF2-40B4-BE49-F238E27FC236}">
                <a16:creationId xmlns:a16="http://schemas.microsoft.com/office/drawing/2014/main" id="{E9056FAE-0C4D-4C12-8DC9-EAE60B064610}"/>
              </a:ext>
            </a:extLst>
          </p:cNvPr>
          <p:cNvSpPr>
            <a:spLocks noChangeArrowheads="1"/>
          </p:cNvSpPr>
          <p:nvPr/>
        </p:nvSpPr>
        <p:spPr bwMode="auto">
          <a:xfrm rot="20221383">
            <a:off x="4597144" y="2910918"/>
            <a:ext cx="722768" cy="484745"/>
          </a:xfrm>
          <a:custGeom>
            <a:avLst/>
            <a:gdLst>
              <a:gd name="connsiteX0" fmla="*/ 0 w 694882"/>
              <a:gd name="connsiteY0" fmla="*/ 120642 h 480973"/>
              <a:gd name="connsiteX1" fmla="*/ 574240 w 694882"/>
              <a:gd name="connsiteY1" fmla="*/ 120642 h 480973"/>
              <a:gd name="connsiteX2" fmla="*/ 574240 w 694882"/>
              <a:gd name="connsiteY2" fmla="*/ 480973 h 480973"/>
              <a:gd name="connsiteX3" fmla="*/ 0 w 694882"/>
              <a:gd name="connsiteY3" fmla="*/ 480973 h 480973"/>
              <a:gd name="connsiteX4" fmla="*/ 0 w 694882"/>
              <a:gd name="connsiteY4" fmla="*/ 120642 h 480973"/>
              <a:gd name="connsiteX0" fmla="*/ 574240 w 694882"/>
              <a:gd name="connsiteY0" fmla="*/ 120642 h 480973"/>
              <a:gd name="connsiteX1" fmla="*/ 694882 w 694882"/>
              <a:gd name="connsiteY1" fmla="*/ 0 h 480973"/>
              <a:gd name="connsiteX2" fmla="*/ 694882 w 694882"/>
              <a:gd name="connsiteY2" fmla="*/ 360331 h 480973"/>
              <a:gd name="connsiteX3" fmla="*/ 574240 w 694882"/>
              <a:gd name="connsiteY3" fmla="*/ 480973 h 480973"/>
              <a:gd name="connsiteX4" fmla="*/ 574240 w 694882"/>
              <a:gd name="connsiteY4" fmla="*/ 120642 h 480973"/>
              <a:gd name="connsiteX0" fmla="*/ 0 w 694882"/>
              <a:gd name="connsiteY0" fmla="*/ 120642 h 480973"/>
              <a:gd name="connsiteX1" fmla="*/ 120642 w 694882"/>
              <a:gd name="connsiteY1" fmla="*/ 0 h 480973"/>
              <a:gd name="connsiteX2" fmla="*/ 694882 w 694882"/>
              <a:gd name="connsiteY2" fmla="*/ 0 h 480973"/>
              <a:gd name="connsiteX3" fmla="*/ 574240 w 694882"/>
              <a:gd name="connsiteY3" fmla="*/ 120642 h 480973"/>
              <a:gd name="connsiteX4" fmla="*/ 0 w 694882"/>
              <a:gd name="connsiteY4" fmla="*/ 120642 h 480973"/>
              <a:gd name="connsiteX0" fmla="*/ 0 w 694882"/>
              <a:gd name="connsiteY0" fmla="*/ 120642 h 480973"/>
              <a:gd name="connsiteX1" fmla="*/ 120642 w 694882"/>
              <a:gd name="connsiteY1" fmla="*/ 0 h 480973"/>
              <a:gd name="connsiteX2" fmla="*/ 694882 w 694882"/>
              <a:gd name="connsiteY2" fmla="*/ 0 h 480973"/>
              <a:gd name="connsiteX3" fmla="*/ 694882 w 694882"/>
              <a:gd name="connsiteY3" fmla="*/ 360331 h 480973"/>
              <a:gd name="connsiteX4" fmla="*/ 574240 w 694882"/>
              <a:gd name="connsiteY4" fmla="*/ 480973 h 480973"/>
              <a:gd name="connsiteX5" fmla="*/ 0 w 694882"/>
              <a:gd name="connsiteY5" fmla="*/ 480973 h 480973"/>
              <a:gd name="connsiteX6" fmla="*/ 0 w 694882"/>
              <a:gd name="connsiteY6" fmla="*/ 120642 h 480973"/>
              <a:gd name="connsiteX7" fmla="*/ 0 w 694882"/>
              <a:gd name="connsiteY7" fmla="*/ 120642 h 480973"/>
              <a:gd name="connsiteX8" fmla="*/ 574240 w 694882"/>
              <a:gd name="connsiteY8" fmla="*/ 120642 h 480973"/>
              <a:gd name="connsiteX9" fmla="*/ 694882 w 694882"/>
              <a:gd name="connsiteY9" fmla="*/ 0 h 480973"/>
              <a:gd name="connsiteX10" fmla="*/ 574240 w 694882"/>
              <a:gd name="connsiteY10" fmla="*/ 120642 h 480973"/>
              <a:gd name="connsiteX11" fmla="*/ 574240 w 694882"/>
              <a:gd name="connsiteY11" fmla="*/ 480973 h 480973"/>
              <a:gd name="connsiteX0" fmla="*/ 0 w 694882"/>
              <a:gd name="connsiteY0" fmla="*/ 120642 h 482973"/>
              <a:gd name="connsiteX1" fmla="*/ 574240 w 694882"/>
              <a:gd name="connsiteY1" fmla="*/ 120642 h 482973"/>
              <a:gd name="connsiteX2" fmla="*/ 574240 w 694882"/>
              <a:gd name="connsiteY2" fmla="*/ 480973 h 482973"/>
              <a:gd name="connsiteX3" fmla="*/ 0 w 694882"/>
              <a:gd name="connsiteY3" fmla="*/ 480973 h 482973"/>
              <a:gd name="connsiteX4" fmla="*/ 0 w 694882"/>
              <a:gd name="connsiteY4" fmla="*/ 120642 h 482973"/>
              <a:gd name="connsiteX0" fmla="*/ 574240 w 694882"/>
              <a:gd name="connsiteY0" fmla="*/ 120642 h 482973"/>
              <a:gd name="connsiteX1" fmla="*/ 694882 w 694882"/>
              <a:gd name="connsiteY1" fmla="*/ 0 h 482973"/>
              <a:gd name="connsiteX2" fmla="*/ 694882 w 694882"/>
              <a:gd name="connsiteY2" fmla="*/ 360331 h 482973"/>
              <a:gd name="connsiteX3" fmla="*/ 574240 w 694882"/>
              <a:gd name="connsiteY3" fmla="*/ 480973 h 482973"/>
              <a:gd name="connsiteX4" fmla="*/ 574240 w 694882"/>
              <a:gd name="connsiteY4" fmla="*/ 120642 h 482973"/>
              <a:gd name="connsiteX0" fmla="*/ 0 w 694882"/>
              <a:gd name="connsiteY0" fmla="*/ 120642 h 482973"/>
              <a:gd name="connsiteX1" fmla="*/ 120642 w 694882"/>
              <a:gd name="connsiteY1" fmla="*/ 0 h 482973"/>
              <a:gd name="connsiteX2" fmla="*/ 694882 w 694882"/>
              <a:gd name="connsiteY2" fmla="*/ 0 h 482973"/>
              <a:gd name="connsiteX3" fmla="*/ 574240 w 694882"/>
              <a:gd name="connsiteY3" fmla="*/ 120642 h 482973"/>
              <a:gd name="connsiteX4" fmla="*/ 0 w 694882"/>
              <a:gd name="connsiteY4" fmla="*/ 120642 h 482973"/>
              <a:gd name="connsiteX0" fmla="*/ 0 w 694882"/>
              <a:gd name="connsiteY0" fmla="*/ 120642 h 482973"/>
              <a:gd name="connsiteX1" fmla="*/ 120642 w 694882"/>
              <a:gd name="connsiteY1" fmla="*/ 0 h 482973"/>
              <a:gd name="connsiteX2" fmla="*/ 694882 w 694882"/>
              <a:gd name="connsiteY2" fmla="*/ 0 h 482973"/>
              <a:gd name="connsiteX3" fmla="*/ 694882 w 694882"/>
              <a:gd name="connsiteY3" fmla="*/ 360331 h 482973"/>
              <a:gd name="connsiteX4" fmla="*/ 574240 w 694882"/>
              <a:gd name="connsiteY4" fmla="*/ 480973 h 482973"/>
              <a:gd name="connsiteX5" fmla="*/ 0 w 694882"/>
              <a:gd name="connsiteY5" fmla="*/ 480973 h 482973"/>
              <a:gd name="connsiteX6" fmla="*/ 0 w 694882"/>
              <a:gd name="connsiteY6" fmla="*/ 120642 h 482973"/>
              <a:gd name="connsiteX7" fmla="*/ 0 w 694882"/>
              <a:gd name="connsiteY7" fmla="*/ 120642 h 482973"/>
              <a:gd name="connsiteX8" fmla="*/ 574240 w 694882"/>
              <a:gd name="connsiteY8" fmla="*/ 120642 h 482973"/>
              <a:gd name="connsiteX9" fmla="*/ 694882 w 694882"/>
              <a:gd name="connsiteY9" fmla="*/ 0 h 482973"/>
              <a:gd name="connsiteX10" fmla="*/ 574240 w 694882"/>
              <a:gd name="connsiteY10" fmla="*/ 120642 h 482973"/>
              <a:gd name="connsiteX11" fmla="*/ 542355 w 694882"/>
              <a:gd name="connsiteY11" fmla="*/ 482973 h 482973"/>
              <a:gd name="connsiteX0" fmla="*/ 49038 w 743920"/>
              <a:gd name="connsiteY0" fmla="*/ 120642 h 482973"/>
              <a:gd name="connsiteX1" fmla="*/ 623278 w 743920"/>
              <a:gd name="connsiteY1" fmla="*/ 120642 h 482973"/>
              <a:gd name="connsiteX2" fmla="*/ 623278 w 743920"/>
              <a:gd name="connsiteY2" fmla="*/ 480973 h 482973"/>
              <a:gd name="connsiteX3" fmla="*/ 49038 w 743920"/>
              <a:gd name="connsiteY3" fmla="*/ 480973 h 482973"/>
              <a:gd name="connsiteX4" fmla="*/ 49038 w 743920"/>
              <a:gd name="connsiteY4" fmla="*/ 120642 h 482973"/>
              <a:gd name="connsiteX0" fmla="*/ 623278 w 743920"/>
              <a:gd name="connsiteY0" fmla="*/ 120642 h 482973"/>
              <a:gd name="connsiteX1" fmla="*/ 743920 w 743920"/>
              <a:gd name="connsiteY1" fmla="*/ 0 h 482973"/>
              <a:gd name="connsiteX2" fmla="*/ 743920 w 743920"/>
              <a:gd name="connsiteY2" fmla="*/ 360331 h 482973"/>
              <a:gd name="connsiteX3" fmla="*/ 623278 w 743920"/>
              <a:gd name="connsiteY3" fmla="*/ 480973 h 482973"/>
              <a:gd name="connsiteX4" fmla="*/ 623278 w 743920"/>
              <a:gd name="connsiteY4" fmla="*/ 120642 h 482973"/>
              <a:gd name="connsiteX0" fmla="*/ 49038 w 743920"/>
              <a:gd name="connsiteY0" fmla="*/ 120642 h 482973"/>
              <a:gd name="connsiteX1" fmla="*/ 169680 w 743920"/>
              <a:gd name="connsiteY1" fmla="*/ 0 h 482973"/>
              <a:gd name="connsiteX2" fmla="*/ 743920 w 743920"/>
              <a:gd name="connsiteY2" fmla="*/ 0 h 482973"/>
              <a:gd name="connsiteX3" fmla="*/ 623278 w 743920"/>
              <a:gd name="connsiteY3" fmla="*/ 120642 h 482973"/>
              <a:gd name="connsiteX4" fmla="*/ 49038 w 743920"/>
              <a:gd name="connsiteY4" fmla="*/ 120642 h 482973"/>
              <a:gd name="connsiteX0" fmla="*/ 49038 w 743920"/>
              <a:gd name="connsiteY0" fmla="*/ 120642 h 482973"/>
              <a:gd name="connsiteX1" fmla="*/ 169680 w 743920"/>
              <a:gd name="connsiteY1" fmla="*/ 0 h 482973"/>
              <a:gd name="connsiteX2" fmla="*/ 743920 w 743920"/>
              <a:gd name="connsiteY2" fmla="*/ 0 h 482973"/>
              <a:gd name="connsiteX3" fmla="*/ 743920 w 743920"/>
              <a:gd name="connsiteY3" fmla="*/ 360331 h 482973"/>
              <a:gd name="connsiteX4" fmla="*/ 623278 w 743920"/>
              <a:gd name="connsiteY4" fmla="*/ 480973 h 482973"/>
              <a:gd name="connsiteX5" fmla="*/ 0 w 743920"/>
              <a:gd name="connsiteY5" fmla="*/ 413625 h 482973"/>
              <a:gd name="connsiteX6" fmla="*/ 49038 w 743920"/>
              <a:gd name="connsiteY6" fmla="*/ 120642 h 482973"/>
              <a:gd name="connsiteX7" fmla="*/ 49038 w 743920"/>
              <a:gd name="connsiteY7" fmla="*/ 120642 h 482973"/>
              <a:gd name="connsiteX8" fmla="*/ 623278 w 743920"/>
              <a:gd name="connsiteY8" fmla="*/ 120642 h 482973"/>
              <a:gd name="connsiteX9" fmla="*/ 743920 w 743920"/>
              <a:gd name="connsiteY9" fmla="*/ 0 h 482973"/>
              <a:gd name="connsiteX10" fmla="*/ 623278 w 743920"/>
              <a:gd name="connsiteY10" fmla="*/ 120642 h 482973"/>
              <a:gd name="connsiteX11" fmla="*/ 591393 w 743920"/>
              <a:gd name="connsiteY11" fmla="*/ 482973 h 482973"/>
              <a:gd name="connsiteX0" fmla="*/ 22486 w 717368"/>
              <a:gd name="connsiteY0" fmla="*/ 120642 h 482973"/>
              <a:gd name="connsiteX1" fmla="*/ 596726 w 717368"/>
              <a:gd name="connsiteY1" fmla="*/ 120642 h 482973"/>
              <a:gd name="connsiteX2" fmla="*/ 596726 w 717368"/>
              <a:gd name="connsiteY2" fmla="*/ 480973 h 482973"/>
              <a:gd name="connsiteX3" fmla="*/ 22486 w 717368"/>
              <a:gd name="connsiteY3" fmla="*/ 480973 h 482973"/>
              <a:gd name="connsiteX4" fmla="*/ 22486 w 717368"/>
              <a:gd name="connsiteY4" fmla="*/ 120642 h 482973"/>
              <a:gd name="connsiteX0" fmla="*/ 596726 w 717368"/>
              <a:gd name="connsiteY0" fmla="*/ 120642 h 482973"/>
              <a:gd name="connsiteX1" fmla="*/ 717368 w 717368"/>
              <a:gd name="connsiteY1" fmla="*/ 0 h 482973"/>
              <a:gd name="connsiteX2" fmla="*/ 717368 w 717368"/>
              <a:gd name="connsiteY2" fmla="*/ 360331 h 482973"/>
              <a:gd name="connsiteX3" fmla="*/ 596726 w 717368"/>
              <a:gd name="connsiteY3" fmla="*/ 480973 h 482973"/>
              <a:gd name="connsiteX4" fmla="*/ 596726 w 717368"/>
              <a:gd name="connsiteY4" fmla="*/ 120642 h 482973"/>
              <a:gd name="connsiteX0" fmla="*/ 22486 w 717368"/>
              <a:gd name="connsiteY0" fmla="*/ 120642 h 482973"/>
              <a:gd name="connsiteX1" fmla="*/ 143128 w 717368"/>
              <a:gd name="connsiteY1" fmla="*/ 0 h 482973"/>
              <a:gd name="connsiteX2" fmla="*/ 717368 w 717368"/>
              <a:gd name="connsiteY2" fmla="*/ 0 h 482973"/>
              <a:gd name="connsiteX3" fmla="*/ 596726 w 717368"/>
              <a:gd name="connsiteY3" fmla="*/ 120642 h 482973"/>
              <a:gd name="connsiteX4" fmla="*/ 22486 w 717368"/>
              <a:gd name="connsiteY4" fmla="*/ 120642 h 482973"/>
              <a:gd name="connsiteX0" fmla="*/ 22486 w 717368"/>
              <a:gd name="connsiteY0" fmla="*/ 120642 h 482973"/>
              <a:gd name="connsiteX1" fmla="*/ 143128 w 717368"/>
              <a:gd name="connsiteY1" fmla="*/ 0 h 482973"/>
              <a:gd name="connsiteX2" fmla="*/ 717368 w 717368"/>
              <a:gd name="connsiteY2" fmla="*/ 0 h 482973"/>
              <a:gd name="connsiteX3" fmla="*/ 717368 w 717368"/>
              <a:gd name="connsiteY3" fmla="*/ 360331 h 482973"/>
              <a:gd name="connsiteX4" fmla="*/ 596726 w 717368"/>
              <a:gd name="connsiteY4" fmla="*/ 480973 h 482973"/>
              <a:gd name="connsiteX5" fmla="*/ 0 w 717368"/>
              <a:gd name="connsiteY5" fmla="*/ 326599 h 482973"/>
              <a:gd name="connsiteX6" fmla="*/ 22486 w 717368"/>
              <a:gd name="connsiteY6" fmla="*/ 120642 h 482973"/>
              <a:gd name="connsiteX7" fmla="*/ 22486 w 717368"/>
              <a:gd name="connsiteY7" fmla="*/ 120642 h 482973"/>
              <a:gd name="connsiteX8" fmla="*/ 596726 w 717368"/>
              <a:gd name="connsiteY8" fmla="*/ 120642 h 482973"/>
              <a:gd name="connsiteX9" fmla="*/ 717368 w 717368"/>
              <a:gd name="connsiteY9" fmla="*/ 0 h 482973"/>
              <a:gd name="connsiteX10" fmla="*/ 596726 w 717368"/>
              <a:gd name="connsiteY10" fmla="*/ 120642 h 482973"/>
              <a:gd name="connsiteX11" fmla="*/ 564841 w 717368"/>
              <a:gd name="connsiteY11" fmla="*/ 482973 h 482973"/>
              <a:gd name="connsiteX0" fmla="*/ 63911 w 758793"/>
              <a:gd name="connsiteY0" fmla="*/ 120642 h 482973"/>
              <a:gd name="connsiteX1" fmla="*/ 638151 w 758793"/>
              <a:gd name="connsiteY1" fmla="*/ 120642 h 482973"/>
              <a:gd name="connsiteX2" fmla="*/ 638151 w 758793"/>
              <a:gd name="connsiteY2" fmla="*/ 480973 h 482973"/>
              <a:gd name="connsiteX3" fmla="*/ 0 w 758793"/>
              <a:gd name="connsiteY3" fmla="*/ 448703 h 482973"/>
              <a:gd name="connsiteX4" fmla="*/ 63911 w 758793"/>
              <a:gd name="connsiteY4" fmla="*/ 120642 h 482973"/>
              <a:gd name="connsiteX0" fmla="*/ 638151 w 758793"/>
              <a:gd name="connsiteY0" fmla="*/ 120642 h 482973"/>
              <a:gd name="connsiteX1" fmla="*/ 758793 w 758793"/>
              <a:gd name="connsiteY1" fmla="*/ 0 h 482973"/>
              <a:gd name="connsiteX2" fmla="*/ 758793 w 758793"/>
              <a:gd name="connsiteY2" fmla="*/ 360331 h 482973"/>
              <a:gd name="connsiteX3" fmla="*/ 638151 w 758793"/>
              <a:gd name="connsiteY3" fmla="*/ 480973 h 482973"/>
              <a:gd name="connsiteX4" fmla="*/ 63815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638151 w 758793"/>
              <a:gd name="connsiteY3" fmla="*/ 120642 h 482973"/>
              <a:gd name="connsiteX4" fmla="*/ 6391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758793 w 758793"/>
              <a:gd name="connsiteY3" fmla="*/ 360331 h 482973"/>
              <a:gd name="connsiteX4" fmla="*/ 638151 w 758793"/>
              <a:gd name="connsiteY4" fmla="*/ 480973 h 482973"/>
              <a:gd name="connsiteX5" fmla="*/ 41425 w 758793"/>
              <a:gd name="connsiteY5" fmla="*/ 326599 h 482973"/>
              <a:gd name="connsiteX6" fmla="*/ 63911 w 758793"/>
              <a:gd name="connsiteY6" fmla="*/ 120642 h 482973"/>
              <a:gd name="connsiteX7" fmla="*/ 63911 w 758793"/>
              <a:gd name="connsiteY7" fmla="*/ 120642 h 482973"/>
              <a:gd name="connsiteX8" fmla="*/ 638151 w 758793"/>
              <a:gd name="connsiteY8" fmla="*/ 120642 h 482973"/>
              <a:gd name="connsiteX9" fmla="*/ 758793 w 758793"/>
              <a:gd name="connsiteY9" fmla="*/ 0 h 482973"/>
              <a:gd name="connsiteX10" fmla="*/ 638151 w 758793"/>
              <a:gd name="connsiteY10" fmla="*/ 120642 h 482973"/>
              <a:gd name="connsiteX11" fmla="*/ 606266 w 758793"/>
              <a:gd name="connsiteY11" fmla="*/ 482973 h 482973"/>
              <a:gd name="connsiteX0" fmla="*/ 63911 w 758793"/>
              <a:gd name="connsiteY0" fmla="*/ 120642 h 482973"/>
              <a:gd name="connsiteX1" fmla="*/ 638151 w 758793"/>
              <a:gd name="connsiteY1" fmla="*/ 120642 h 482973"/>
              <a:gd name="connsiteX2" fmla="*/ 638151 w 758793"/>
              <a:gd name="connsiteY2" fmla="*/ 480973 h 482973"/>
              <a:gd name="connsiteX3" fmla="*/ 0 w 758793"/>
              <a:gd name="connsiteY3" fmla="*/ 448703 h 482973"/>
              <a:gd name="connsiteX4" fmla="*/ 63911 w 758793"/>
              <a:gd name="connsiteY4" fmla="*/ 120642 h 482973"/>
              <a:gd name="connsiteX0" fmla="*/ 638151 w 758793"/>
              <a:gd name="connsiteY0" fmla="*/ 120642 h 482973"/>
              <a:gd name="connsiteX1" fmla="*/ 758793 w 758793"/>
              <a:gd name="connsiteY1" fmla="*/ 0 h 482973"/>
              <a:gd name="connsiteX2" fmla="*/ 758793 w 758793"/>
              <a:gd name="connsiteY2" fmla="*/ 360331 h 482973"/>
              <a:gd name="connsiteX3" fmla="*/ 638151 w 758793"/>
              <a:gd name="connsiteY3" fmla="*/ 480973 h 482973"/>
              <a:gd name="connsiteX4" fmla="*/ 63815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638151 w 758793"/>
              <a:gd name="connsiteY3" fmla="*/ 120642 h 482973"/>
              <a:gd name="connsiteX4" fmla="*/ 6391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758793 w 758793"/>
              <a:gd name="connsiteY3" fmla="*/ 360331 h 482973"/>
              <a:gd name="connsiteX4" fmla="*/ 638151 w 758793"/>
              <a:gd name="connsiteY4" fmla="*/ 480973 h 482973"/>
              <a:gd name="connsiteX5" fmla="*/ 59875 w 758793"/>
              <a:gd name="connsiteY5" fmla="*/ 246482 h 482973"/>
              <a:gd name="connsiteX6" fmla="*/ 63911 w 758793"/>
              <a:gd name="connsiteY6" fmla="*/ 120642 h 482973"/>
              <a:gd name="connsiteX7" fmla="*/ 63911 w 758793"/>
              <a:gd name="connsiteY7" fmla="*/ 120642 h 482973"/>
              <a:gd name="connsiteX8" fmla="*/ 638151 w 758793"/>
              <a:gd name="connsiteY8" fmla="*/ 120642 h 482973"/>
              <a:gd name="connsiteX9" fmla="*/ 758793 w 758793"/>
              <a:gd name="connsiteY9" fmla="*/ 0 h 482973"/>
              <a:gd name="connsiteX10" fmla="*/ 638151 w 758793"/>
              <a:gd name="connsiteY10" fmla="*/ 120642 h 482973"/>
              <a:gd name="connsiteX11" fmla="*/ 606266 w 758793"/>
              <a:gd name="connsiteY11" fmla="*/ 482973 h 482973"/>
              <a:gd name="connsiteX0" fmla="*/ 63911 w 758793"/>
              <a:gd name="connsiteY0" fmla="*/ 120642 h 482973"/>
              <a:gd name="connsiteX1" fmla="*/ 638151 w 758793"/>
              <a:gd name="connsiteY1" fmla="*/ 120642 h 482973"/>
              <a:gd name="connsiteX2" fmla="*/ 638151 w 758793"/>
              <a:gd name="connsiteY2" fmla="*/ 480973 h 482973"/>
              <a:gd name="connsiteX3" fmla="*/ 0 w 758793"/>
              <a:gd name="connsiteY3" fmla="*/ 448703 h 482973"/>
              <a:gd name="connsiteX4" fmla="*/ 63911 w 758793"/>
              <a:gd name="connsiteY4" fmla="*/ 120642 h 482973"/>
              <a:gd name="connsiteX0" fmla="*/ 638151 w 758793"/>
              <a:gd name="connsiteY0" fmla="*/ 120642 h 482973"/>
              <a:gd name="connsiteX1" fmla="*/ 758793 w 758793"/>
              <a:gd name="connsiteY1" fmla="*/ 0 h 482973"/>
              <a:gd name="connsiteX2" fmla="*/ 758793 w 758793"/>
              <a:gd name="connsiteY2" fmla="*/ 360331 h 482973"/>
              <a:gd name="connsiteX3" fmla="*/ 638151 w 758793"/>
              <a:gd name="connsiteY3" fmla="*/ 480973 h 482973"/>
              <a:gd name="connsiteX4" fmla="*/ 63815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638151 w 758793"/>
              <a:gd name="connsiteY3" fmla="*/ 120642 h 482973"/>
              <a:gd name="connsiteX4" fmla="*/ 6391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758793 w 758793"/>
              <a:gd name="connsiteY3" fmla="*/ 360331 h 482973"/>
              <a:gd name="connsiteX4" fmla="*/ 638151 w 758793"/>
              <a:gd name="connsiteY4" fmla="*/ 480973 h 482973"/>
              <a:gd name="connsiteX5" fmla="*/ 59875 w 758793"/>
              <a:gd name="connsiteY5" fmla="*/ 246482 h 482973"/>
              <a:gd name="connsiteX6" fmla="*/ 63911 w 758793"/>
              <a:gd name="connsiteY6" fmla="*/ 120642 h 482973"/>
              <a:gd name="connsiteX7" fmla="*/ 65771 w 758793"/>
              <a:gd name="connsiteY7" fmla="*/ 116258 h 482973"/>
              <a:gd name="connsiteX8" fmla="*/ 638151 w 758793"/>
              <a:gd name="connsiteY8" fmla="*/ 120642 h 482973"/>
              <a:gd name="connsiteX9" fmla="*/ 758793 w 758793"/>
              <a:gd name="connsiteY9" fmla="*/ 0 h 482973"/>
              <a:gd name="connsiteX10" fmla="*/ 638151 w 758793"/>
              <a:gd name="connsiteY10" fmla="*/ 120642 h 482973"/>
              <a:gd name="connsiteX11" fmla="*/ 606266 w 758793"/>
              <a:gd name="connsiteY11" fmla="*/ 482973 h 482973"/>
              <a:gd name="connsiteX0" fmla="*/ 63911 w 758793"/>
              <a:gd name="connsiteY0" fmla="*/ 120642 h 482973"/>
              <a:gd name="connsiteX1" fmla="*/ 638151 w 758793"/>
              <a:gd name="connsiteY1" fmla="*/ 120642 h 482973"/>
              <a:gd name="connsiteX2" fmla="*/ 638151 w 758793"/>
              <a:gd name="connsiteY2" fmla="*/ 480973 h 482973"/>
              <a:gd name="connsiteX3" fmla="*/ 0 w 758793"/>
              <a:gd name="connsiteY3" fmla="*/ 448703 h 482973"/>
              <a:gd name="connsiteX4" fmla="*/ 63911 w 758793"/>
              <a:gd name="connsiteY4" fmla="*/ 120642 h 482973"/>
              <a:gd name="connsiteX0" fmla="*/ 638151 w 758793"/>
              <a:gd name="connsiteY0" fmla="*/ 120642 h 482973"/>
              <a:gd name="connsiteX1" fmla="*/ 758793 w 758793"/>
              <a:gd name="connsiteY1" fmla="*/ 0 h 482973"/>
              <a:gd name="connsiteX2" fmla="*/ 758793 w 758793"/>
              <a:gd name="connsiteY2" fmla="*/ 360331 h 482973"/>
              <a:gd name="connsiteX3" fmla="*/ 638151 w 758793"/>
              <a:gd name="connsiteY3" fmla="*/ 480973 h 482973"/>
              <a:gd name="connsiteX4" fmla="*/ 63815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638151 w 758793"/>
              <a:gd name="connsiteY3" fmla="*/ 120642 h 482973"/>
              <a:gd name="connsiteX4" fmla="*/ 6391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758793 w 758793"/>
              <a:gd name="connsiteY3" fmla="*/ 360331 h 482973"/>
              <a:gd name="connsiteX4" fmla="*/ 638151 w 758793"/>
              <a:gd name="connsiteY4" fmla="*/ 480973 h 482973"/>
              <a:gd name="connsiteX5" fmla="*/ 85903 w 758793"/>
              <a:gd name="connsiteY5" fmla="*/ 185097 h 482973"/>
              <a:gd name="connsiteX6" fmla="*/ 63911 w 758793"/>
              <a:gd name="connsiteY6" fmla="*/ 120642 h 482973"/>
              <a:gd name="connsiteX7" fmla="*/ 65771 w 758793"/>
              <a:gd name="connsiteY7" fmla="*/ 116258 h 482973"/>
              <a:gd name="connsiteX8" fmla="*/ 638151 w 758793"/>
              <a:gd name="connsiteY8" fmla="*/ 120642 h 482973"/>
              <a:gd name="connsiteX9" fmla="*/ 758793 w 758793"/>
              <a:gd name="connsiteY9" fmla="*/ 0 h 482973"/>
              <a:gd name="connsiteX10" fmla="*/ 638151 w 758793"/>
              <a:gd name="connsiteY10" fmla="*/ 120642 h 482973"/>
              <a:gd name="connsiteX11" fmla="*/ 606266 w 758793"/>
              <a:gd name="connsiteY11" fmla="*/ 482973 h 482973"/>
              <a:gd name="connsiteX0" fmla="*/ 63911 w 758793"/>
              <a:gd name="connsiteY0" fmla="*/ 120642 h 482973"/>
              <a:gd name="connsiteX1" fmla="*/ 638151 w 758793"/>
              <a:gd name="connsiteY1" fmla="*/ 120642 h 482973"/>
              <a:gd name="connsiteX2" fmla="*/ 638151 w 758793"/>
              <a:gd name="connsiteY2" fmla="*/ 480973 h 482973"/>
              <a:gd name="connsiteX3" fmla="*/ 0 w 758793"/>
              <a:gd name="connsiteY3" fmla="*/ 448703 h 482973"/>
              <a:gd name="connsiteX4" fmla="*/ 63911 w 758793"/>
              <a:gd name="connsiteY4" fmla="*/ 120642 h 482973"/>
              <a:gd name="connsiteX0" fmla="*/ 638151 w 758793"/>
              <a:gd name="connsiteY0" fmla="*/ 120642 h 482973"/>
              <a:gd name="connsiteX1" fmla="*/ 758793 w 758793"/>
              <a:gd name="connsiteY1" fmla="*/ 0 h 482973"/>
              <a:gd name="connsiteX2" fmla="*/ 758793 w 758793"/>
              <a:gd name="connsiteY2" fmla="*/ 360331 h 482973"/>
              <a:gd name="connsiteX3" fmla="*/ 638151 w 758793"/>
              <a:gd name="connsiteY3" fmla="*/ 480973 h 482973"/>
              <a:gd name="connsiteX4" fmla="*/ 63815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638151 w 758793"/>
              <a:gd name="connsiteY3" fmla="*/ 120642 h 482973"/>
              <a:gd name="connsiteX4" fmla="*/ 63911 w 758793"/>
              <a:gd name="connsiteY4" fmla="*/ 120642 h 482973"/>
              <a:gd name="connsiteX0" fmla="*/ 63911 w 758793"/>
              <a:gd name="connsiteY0" fmla="*/ 120642 h 482973"/>
              <a:gd name="connsiteX1" fmla="*/ 184553 w 758793"/>
              <a:gd name="connsiteY1" fmla="*/ 0 h 482973"/>
              <a:gd name="connsiteX2" fmla="*/ 758793 w 758793"/>
              <a:gd name="connsiteY2" fmla="*/ 0 h 482973"/>
              <a:gd name="connsiteX3" fmla="*/ 758793 w 758793"/>
              <a:gd name="connsiteY3" fmla="*/ 360331 h 482973"/>
              <a:gd name="connsiteX4" fmla="*/ 638151 w 758793"/>
              <a:gd name="connsiteY4" fmla="*/ 480973 h 482973"/>
              <a:gd name="connsiteX5" fmla="*/ 58928 w 758793"/>
              <a:gd name="connsiteY5" fmla="*/ 163314 h 482973"/>
              <a:gd name="connsiteX6" fmla="*/ 63911 w 758793"/>
              <a:gd name="connsiteY6" fmla="*/ 120642 h 482973"/>
              <a:gd name="connsiteX7" fmla="*/ 65771 w 758793"/>
              <a:gd name="connsiteY7" fmla="*/ 116258 h 482973"/>
              <a:gd name="connsiteX8" fmla="*/ 638151 w 758793"/>
              <a:gd name="connsiteY8" fmla="*/ 120642 h 482973"/>
              <a:gd name="connsiteX9" fmla="*/ 758793 w 758793"/>
              <a:gd name="connsiteY9" fmla="*/ 0 h 482973"/>
              <a:gd name="connsiteX10" fmla="*/ 638151 w 758793"/>
              <a:gd name="connsiteY10" fmla="*/ 120642 h 482973"/>
              <a:gd name="connsiteX11" fmla="*/ 606266 w 758793"/>
              <a:gd name="connsiteY11" fmla="*/ 482973 h 482973"/>
              <a:gd name="connsiteX0" fmla="*/ 78924 w 773806"/>
              <a:gd name="connsiteY0" fmla="*/ 120642 h 482973"/>
              <a:gd name="connsiteX1" fmla="*/ 653164 w 773806"/>
              <a:gd name="connsiteY1" fmla="*/ 120642 h 482973"/>
              <a:gd name="connsiteX2" fmla="*/ 653164 w 773806"/>
              <a:gd name="connsiteY2" fmla="*/ 480973 h 482973"/>
              <a:gd name="connsiteX3" fmla="*/ 0 w 773806"/>
              <a:gd name="connsiteY3" fmla="*/ 447510 h 482973"/>
              <a:gd name="connsiteX4" fmla="*/ 78924 w 773806"/>
              <a:gd name="connsiteY4" fmla="*/ 120642 h 482973"/>
              <a:gd name="connsiteX0" fmla="*/ 653164 w 773806"/>
              <a:gd name="connsiteY0" fmla="*/ 120642 h 482973"/>
              <a:gd name="connsiteX1" fmla="*/ 773806 w 773806"/>
              <a:gd name="connsiteY1" fmla="*/ 0 h 482973"/>
              <a:gd name="connsiteX2" fmla="*/ 773806 w 773806"/>
              <a:gd name="connsiteY2" fmla="*/ 360331 h 482973"/>
              <a:gd name="connsiteX3" fmla="*/ 653164 w 773806"/>
              <a:gd name="connsiteY3" fmla="*/ 480973 h 482973"/>
              <a:gd name="connsiteX4" fmla="*/ 653164 w 773806"/>
              <a:gd name="connsiteY4" fmla="*/ 120642 h 482973"/>
              <a:gd name="connsiteX0" fmla="*/ 78924 w 773806"/>
              <a:gd name="connsiteY0" fmla="*/ 120642 h 482973"/>
              <a:gd name="connsiteX1" fmla="*/ 199566 w 773806"/>
              <a:gd name="connsiteY1" fmla="*/ 0 h 482973"/>
              <a:gd name="connsiteX2" fmla="*/ 773806 w 773806"/>
              <a:gd name="connsiteY2" fmla="*/ 0 h 482973"/>
              <a:gd name="connsiteX3" fmla="*/ 653164 w 773806"/>
              <a:gd name="connsiteY3" fmla="*/ 120642 h 482973"/>
              <a:gd name="connsiteX4" fmla="*/ 78924 w 773806"/>
              <a:gd name="connsiteY4" fmla="*/ 120642 h 482973"/>
              <a:gd name="connsiteX0" fmla="*/ 78924 w 773806"/>
              <a:gd name="connsiteY0" fmla="*/ 120642 h 482973"/>
              <a:gd name="connsiteX1" fmla="*/ 199566 w 773806"/>
              <a:gd name="connsiteY1" fmla="*/ 0 h 482973"/>
              <a:gd name="connsiteX2" fmla="*/ 773806 w 773806"/>
              <a:gd name="connsiteY2" fmla="*/ 0 h 482973"/>
              <a:gd name="connsiteX3" fmla="*/ 773806 w 773806"/>
              <a:gd name="connsiteY3" fmla="*/ 360331 h 482973"/>
              <a:gd name="connsiteX4" fmla="*/ 653164 w 773806"/>
              <a:gd name="connsiteY4" fmla="*/ 480973 h 482973"/>
              <a:gd name="connsiteX5" fmla="*/ 73941 w 773806"/>
              <a:gd name="connsiteY5" fmla="*/ 163314 h 482973"/>
              <a:gd name="connsiteX6" fmla="*/ 78924 w 773806"/>
              <a:gd name="connsiteY6" fmla="*/ 120642 h 482973"/>
              <a:gd name="connsiteX7" fmla="*/ 80784 w 773806"/>
              <a:gd name="connsiteY7" fmla="*/ 116258 h 482973"/>
              <a:gd name="connsiteX8" fmla="*/ 653164 w 773806"/>
              <a:gd name="connsiteY8" fmla="*/ 120642 h 482973"/>
              <a:gd name="connsiteX9" fmla="*/ 773806 w 773806"/>
              <a:gd name="connsiteY9" fmla="*/ 0 h 482973"/>
              <a:gd name="connsiteX10" fmla="*/ 653164 w 773806"/>
              <a:gd name="connsiteY10" fmla="*/ 120642 h 482973"/>
              <a:gd name="connsiteX11" fmla="*/ 621279 w 773806"/>
              <a:gd name="connsiteY11" fmla="*/ 482973 h 482973"/>
              <a:gd name="connsiteX0" fmla="*/ 78924 w 773806"/>
              <a:gd name="connsiteY0" fmla="*/ 120642 h 480973"/>
              <a:gd name="connsiteX1" fmla="*/ 653164 w 773806"/>
              <a:gd name="connsiteY1" fmla="*/ 120642 h 480973"/>
              <a:gd name="connsiteX2" fmla="*/ 653164 w 773806"/>
              <a:gd name="connsiteY2" fmla="*/ 480973 h 480973"/>
              <a:gd name="connsiteX3" fmla="*/ 0 w 773806"/>
              <a:gd name="connsiteY3" fmla="*/ 447510 h 480973"/>
              <a:gd name="connsiteX4" fmla="*/ 78924 w 773806"/>
              <a:gd name="connsiteY4" fmla="*/ 120642 h 480973"/>
              <a:gd name="connsiteX0" fmla="*/ 653164 w 773806"/>
              <a:gd name="connsiteY0" fmla="*/ 120642 h 480973"/>
              <a:gd name="connsiteX1" fmla="*/ 773806 w 773806"/>
              <a:gd name="connsiteY1" fmla="*/ 0 h 480973"/>
              <a:gd name="connsiteX2" fmla="*/ 773806 w 773806"/>
              <a:gd name="connsiteY2" fmla="*/ 360331 h 480973"/>
              <a:gd name="connsiteX3" fmla="*/ 653164 w 773806"/>
              <a:gd name="connsiteY3" fmla="*/ 480973 h 480973"/>
              <a:gd name="connsiteX4" fmla="*/ 653164 w 773806"/>
              <a:gd name="connsiteY4" fmla="*/ 120642 h 480973"/>
              <a:gd name="connsiteX0" fmla="*/ 78924 w 773806"/>
              <a:gd name="connsiteY0" fmla="*/ 120642 h 480973"/>
              <a:gd name="connsiteX1" fmla="*/ 199566 w 773806"/>
              <a:gd name="connsiteY1" fmla="*/ 0 h 480973"/>
              <a:gd name="connsiteX2" fmla="*/ 773806 w 773806"/>
              <a:gd name="connsiteY2" fmla="*/ 0 h 480973"/>
              <a:gd name="connsiteX3" fmla="*/ 653164 w 773806"/>
              <a:gd name="connsiteY3" fmla="*/ 120642 h 480973"/>
              <a:gd name="connsiteX4" fmla="*/ 78924 w 773806"/>
              <a:gd name="connsiteY4" fmla="*/ 120642 h 480973"/>
              <a:gd name="connsiteX0" fmla="*/ 78924 w 773806"/>
              <a:gd name="connsiteY0" fmla="*/ 120642 h 480973"/>
              <a:gd name="connsiteX1" fmla="*/ 199566 w 773806"/>
              <a:gd name="connsiteY1" fmla="*/ 0 h 480973"/>
              <a:gd name="connsiteX2" fmla="*/ 773806 w 773806"/>
              <a:gd name="connsiteY2" fmla="*/ 0 h 480973"/>
              <a:gd name="connsiteX3" fmla="*/ 773806 w 773806"/>
              <a:gd name="connsiteY3" fmla="*/ 360331 h 480973"/>
              <a:gd name="connsiteX4" fmla="*/ 653164 w 773806"/>
              <a:gd name="connsiteY4" fmla="*/ 480973 h 480973"/>
              <a:gd name="connsiteX5" fmla="*/ 73941 w 773806"/>
              <a:gd name="connsiteY5" fmla="*/ 163314 h 480973"/>
              <a:gd name="connsiteX6" fmla="*/ 78924 w 773806"/>
              <a:gd name="connsiteY6" fmla="*/ 120642 h 480973"/>
              <a:gd name="connsiteX7" fmla="*/ 80784 w 773806"/>
              <a:gd name="connsiteY7" fmla="*/ 116258 h 480973"/>
              <a:gd name="connsiteX8" fmla="*/ 653164 w 773806"/>
              <a:gd name="connsiteY8" fmla="*/ 120642 h 480973"/>
              <a:gd name="connsiteX9" fmla="*/ 773806 w 773806"/>
              <a:gd name="connsiteY9" fmla="*/ 0 h 480973"/>
              <a:gd name="connsiteX10" fmla="*/ 653164 w 773806"/>
              <a:gd name="connsiteY10" fmla="*/ 120642 h 480973"/>
              <a:gd name="connsiteX11" fmla="*/ 566804 w 773806"/>
              <a:gd name="connsiteY11" fmla="*/ 465049 h 480973"/>
              <a:gd name="connsiteX0" fmla="*/ 78924 w 773806"/>
              <a:gd name="connsiteY0" fmla="*/ 120642 h 480973"/>
              <a:gd name="connsiteX1" fmla="*/ 653164 w 773806"/>
              <a:gd name="connsiteY1" fmla="*/ 120642 h 480973"/>
              <a:gd name="connsiteX2" fmla="*/ 653164 w 773806"/>
              <a:gd name="connsiteY2" fmla="*/ 480973 h 480973"/>
              <a:gd name="connsiteX3" fmla="*/ 0 w 773806"/>
              <a:gd name="connsiteY3" fmla="*/ 447510 h 480973"/>
              <a:gd name="connsiteX4" fmla="*/ 78924 w 773806"/>
              <a:gd name="connsiteY4" fmla="*/ 120642 h 480973"/>
              <a:gd name="connsiteX0" fmla="*/ 653164 w 773806"/>
              <a:gd name="connsiteY0" fmla="*/ 120642 h 480973"/>
              <a:gd name="connsiteX1" fmla="*/ 773806 w 773806"/>
              <a:gd name="connsiteY1" fmla="*/ 0 h 480973"/>
              <a:gd name="connsiteX2" fmla="*/ 773806 w 773806"/>
              <a:gd name="connsiteY2" fmla="*/ 360331 h 480973"/>
              <a:gd name="connsiteX3" fmla="*/ 653164 w 773806"/>
              <a:gd name="connsiteY3" fmla="*/ 480973 h 480973"/>
              <a:gd name="connsiteX4" fmla="*/ 653164 w 773806"/>
              <a:gd name="connsiteY4" fmla="*/ 120642 h 480973"/>
              <a:gd name="connsiteX0" fmla="*/ 78924 w 773806"/>
              <a:gd name="connsiteY0" fmla="*/ 120642 h 480973"/>
              <a:gd name="connsiteX1" fmla="*/ 199566 w 773806"/>
              <a:gd name="connsiteY1" fmla="*/ 0 h 480973"/>
              <a:gd name="connsiteX2" fmla="*/ 773806 w 773806"/>
              <a:gd name="connsiteY2" fmla="*/ 0 h 480973"/>
              <a:gd name="connsiteX3" fmla="*/ 653164 w 773806"/>
              <a:gd name="connsiteY3" fmla="*/ 120642 h 480973"/>
              <a:gd name="connsiteX4" fmla="*/ 78924 w 773806"/>
              <a:gd name="connsiteY4" fmla="*/ 120642 h 480973"/>
              <a:gd name="connsiteX0" fmla="*/ 78924 w 773806"/>
              <a:gd name="connsiteY0" fmla="*/ 120642 h 480973"/>
              <a:gd name="connsiteX1" fmla="*/ 199566 w 773806"/>
              <a:gd name="connsiteY1" fmla="*/ 0 h 480973"/>
              <a:gd name="connsiteX2" fmla="*/ 773806 w 773806"/>
              <a:gd name="connsiteY2" fmla="*/ 0 h 480973"/>
              <a:gd name="connsiteX3" fmla="*/ 773806 w 773806"/>
              <a:gd name="connsiteY3" fmla="*/ 360331 h 480973"/>
              <a:gd name="connsiteX4" fmla="*/ 600548 w 773806"/>
              <a:gd name="connsiteY4" fmla="*/ 458664 h 480973"/>
              <a:gd name="connsiteX5" fmla="*/ 73941 w 773806"/>
              <a:gd name="connsiteY5" fmla="*/ 163314 h 480973"/>
              <a:gd name="connsiteX6" fmla="*/ 78924 w 773806"/>
              <a:gd name="connsiteY6" fmla="*/ 120642 h 480973"/>
              <a:gd name="connsiteX7" fmla="*/ 80784 w 773806"/>
              <a:gd name="connsiteY7" fmla="*/ 116258 h 480973"/>
              <a:gd name="connsiteX8" fmla="*/ 653164 w 773806"/>
              <a:gd name="connsiteY8" fmla="*/ 120642 h 480973"/>
              <a:gd name="connsiteX9" fmla="*/ 773806 w 773806"/>
              <a:gd name="connsiteY9" fmla="*/ 0 h 480973"/>
              <a:gd name="connsiteX10" fmla="*/ 653164 w 773806"/>
              <a:gd name="connsiteY10" fmla="*/ 120642 h 480973"/>
              <a:gd name="connsiteX11" fmla="*/ 566804 w 773806"/>
              <a:gd name="connsiteY11" fmla="*/ 465049 h 480973"/>
              <a:gd name="connsiteX0" fmla="*/ 78924 w 773806"/>
              <a:gd name="connsiteY0" fmla="*/ 120642 h 480973"/>
              <a:gd name="connsiteX1" fmla="*/ 653164 w 773806"/>
              <a:gd name="connsiteY1" fmla="*/ 120642 h 480973"/>
              <a:gd name="connsiteX2" fmla="*/ 653164 w 773806"/>
              <a:gd name="connsiteY2" fmla="*/ 480973 h 480973"/>
              <a:gd name="connsiteX3" fmla="*/ 0 w 773806"/>
              <a:gd name="connsiteY3" fmla="*/ 447510 h 480973"/>
              <a:gd name="connsiteX4" fmla="*/ 78924 w 773806"/>
              <a:gd name="connsiteY4" fmla="*/ 120642 h 480973"/>
              <a:gd name="connsiteX0" fmla="*/ 653164 w 773806"/>
              <a:gd name="connsiteY0" fmla="*/ 120642 h 480973"/>
              <a:gd name="connsiteX1" fmla="*/ 773806 w 773806"/>
              <a:gd name="connsiteY1" fmla="*/ 0 h 480973"/>
              <a:gd name="connsiteX2" fmla="*/ 773806 w 773806"/>
              <a:gd name="connsiteY2" fmla="*/ 360331 h 480973"/>
              <a:gd name="connsiteX3" fmla="*/ 653164 w 773806"/>
              <a:gd name="connsiteY3" fmla="*/ 480973 h 480973"/>
              <a:gd name="connsiteX4" fmla="*/ 653164 w 773806"/>
              <a:gd name="connsiteY4" fmla="*/ 120642 h 480973"/>
              <a:gd name="connsiteX0" fmla="*/ 78924 w 773806"/>
              <a:gd name="connsiteY0" fmla="*/ 120642 h 480973"/>
              <a:gd name="connsiteX1" fmla="*/ 199566 w 773806"/>
              <a:gd name="connsiteY1" fmla="*/ 0 h 480973"/>
              <a:gd name="connsiteX2" fmla="*/ 773806 w 773806"/>
              <a:gd name="connsiteY2" fmla="*/ 0 h 480973"/>
              <a:gd name="connsiteX3" fmla="*/ 653164 w 773806"/>
              <a:gd name="connsiteY3" fmla="*/ 120642 h 480973"/>
              <a:gd name="connsiteX4" fmla="*/ 78924 w 773806"/>
              <a:gd name="connsiteY4" fmla="*/ 120642 h 480973"/>
              <a:gd name="connsiteX0" fmla="*/ 78924 w 773806"/>
              <a:gd name="connsiteY0" fmla="*/ 120642 h 480973"/>
              <a:gd name="connsiteX1" fmla="*/ 199566 w 773806"/>
              <a:gd name="connsiteY1" fmla="*/ 0 h 480973"/>
              <a:gd name="connsiteX2" fmla="*/ 773806 w 773806"/>
              <a:gd name="connsiteY2" fmla="*/ 0 h 480973"/>
              <a:gd name="connsiteX3" fmla="*/ 773806 w 773806"/>
              <a:gd name="connsiteY3" fmla="*/ 360331 h 480973"/>
              <a:gd name="connsiteX4" fmla="*/ 527341 w 773806"/>
              <a:gd name="connsiteY4" fmla="*/ 448316 h 480973"/>
              <a:gd name="connsiteX5" fmla="*/ 73941 w 773806"/>
              <a:gd name="connsiteY5" fmla="*/ 163314 h 480973"/>
              <a:gd name="connsiteX6" fmla="*/ 78924 w 773806"/>
              <a:gd name="connsiteY6" fmla="*/ 120642 h 480973"/>
              <a:gd name="connsiteX7" fmla="*/ 80784 w 773806"/>
              <a:gd name="connsiteY7" fmla="*/ 116258 h 480973"/>
              <a:gd name="connsiteX8" fmla="*/ 653164 w 773806"/>
              <a:gd name="connsiteY8" fmla="*/ 120642 h 480973"/>
              <a:gd name="connsiteX9" fmla="*/ 773806 w 773806"/>
              <a:gd name="connsiteY9" fmla="*/ 0 h 480973"/>
              <a:gd name="connsiteX10" fmla="*/ 653164 w 773806"/>
              <a:gd name="connsiteY10" fmla="*/ 120642 h 480973"/>
              <a:gd name="connsiteX11" fmla="*/ 566804 w 773806"/>
              <a:gd name="connsiteY11" fmla="*/ 465049 h 480973"/>
              <a:gd name="connsiteX0" fmla="*/ 78924 w 773806"/>
              <a:gd name="connsiteY0" fmla="*/ 120642 h 480973"/>
              <a:gd name="connsiteX1" fmla="*/ 653164 w 773806"/>
              <a:gd name="connsiteY1" fmla="*/ 120642 h 480973"/>
              <a:gd name="connsiteX2" fmla="*/ 653164 w 773806"/>
              <a:gd name="connsiteY2" fmla="*/ 480973 h 480973"/>
              <a:gd name="connsiteX3" fmla="*/ 0 w 773806"/>
              <a:gd name="connsiteY3" fmla="*/ 447510 h 480973"/>
              <a:gd name="connsiteX4" fmla="*/ 78924 w 773806"/>
              <a:gd name="connsiteY4" fmla="*/ 120642 h 480973"/>
              <a:gd name="connsiteX0" fmla="*/ 653164 w 773806"/>
              <a:gd name="connsiteY0" fmla="*/ 120642 h 480973"/>
              <a:gd name="connsiteX1" fmla="*/ 773806 w 773806"/>
              <a:gd name="connsiteY1" fmla="*/ 0 h 480973"/>
              <a:gd name="connsiteX2" fmla="*/ 773806 w 773806"/>
              <a:gd name="connsiteY2" fmla="*/ 360331 h 480973"/>
              <a:gd name="connsiteX3" fmla="*/ 596164 w 773806"/>
              <a:gd name="connsiteY3" fmla="*/ 456805 h 480973"/>
              <a:gd name="connsiteX4" fmla="*/ 653164 w 773806"/>
              <a:gd name="connsiteY4" fmla="*/ 120642 h 480973"/>
              <a:gd name="connsiteX0" fmla="*/ 78924 w 773806"/>
              <a:gd name="connsiteY0" fmla="*/ 120642 h 480973"/>
              <a:gd name="connsiteX1" fmla="*/ 199566 w 773806"/>
              <a:gd name="connsiteY1" fmla="*/ 0 h 480973"/>
              <a:gd name="connsiteX2" fmla="*/ 773806 w 773806"/>
              <a:gd name="connsiteY2" fmla="*/ 0 h 480973"/>
              <a:gd name="connsiteX3" fmla="*/ 653164 w 773806"/>
              <a:gd name="connsiteY3" fmla="*/ 120642 h 480973"/>
              <a:gd name="connsiteX4" fmla="*/ 78924 w 773806"/>
              <a:gd name="connsiteY4" fmla="*/ 120642 h 480973"/>
              <a:gd name="connsiteX0" fmla="*/ 78924 w 773806"/>
              <a:gd name="connsiteY0" fmla="*/ 120642 h 480973"/>
              <a:gd name="connsiteX1" fmla="*/ 199566 w 773806"/>
              <a:gd name="connsiteY1" fmla="*/ 0 h 480973"/>
              <a:gd name="connsiteX2" fmla="*/ 773806 w 773806"/>
              <a:gd name="connsiteY2" fmla="*/ 0 h 480973"/>
              <a:gd name="connsiteX3" fmla="*/ 773806 w 773806"/>
              <a:gd name="connsiteY3" fmla="*/ 360331 h 480973"/>
              <a:gd name="connsiteX4" fmla="*/ 527341 w 773806"/>
              <a:gd name="connsiteY4" fmla="*/ 448316 h 480973"/>
              <a:gd name="connsiteX5" fmla="*/ 73941 w 773806"/>
              <a:gd name="connsiteY5" fmla="*/ 163314 h 480973"/>
              <a:gd name="connsiteX6" fmla="*/ 78924 w 773806"/>
              <a:gd name="connsiteY6" fmla="*/ 120642 h 480973"/>
              <a:gd name="connsiteX7" fmla="*/ 80784 w 773806"/>
              <a:gd name="connsiteY7" fmla="*/ 116258 h 480973"/>
              <a:gd name="connsiteX8" fmla="*/ 653164 w 773806"/>
              <a:gd name="connsiteY8" fmla="*/ 120642 h 480973"/>
              <a:gd name="connsiteX9" fmla="*/ 773806 w 773806"/>
              <a:gd name="connsiteY9" fmla="*/ 0 h 480973"/>
              <a:gd name="connsiteX10" fmla="*/ 653164 w 773806"/>
              <a:gd name="connsiteY10" fmla="*/ 120642 h 480973"/>
              <a:gd name="connsiteX11" fmla="*/ 566804 w 773806"/>
              <a:gd name="connsiteY11" fmla="*/ 465049 h 480973"/>
              <a:gd name="connsiteX0" fmla="*/ 45355 w 740237"/>
              <a:gd name="connsiteY0" fmla="*/ 120642 h 480973"/>
              <a:gd name="connsiteX1" fmla="*/ 619595 w 740237"/>
              <a:gd name="connsiteY1" fmla="*/ 120642 h 480973"/>
              <a:gd name="connsiteX2" fmla="*/ 619595 w 740237"/>
              <a:gd name="connsiteY2" fmla="*/ 480973 h 480973"/>
              <a:gd name="connsiteX3" fmla="*/ 0 w 740237"/>
              <a:gd name="connsiteY3" fmla="*/ 311205 h 480973"/>
              <a:gd name="connsiteX4" fmla="*/ 45355 w 740237"/>
              <a:gd name="connsiteY4" fmla="*/ 120642 h 480973"/>
              <a:gd name="connsiteX0" fmla="*/ 619595 w 740237"/>
              <a:gd name="connsiteY0" fmla="*/ 120642 h 480973"/>
              <a:gd name="connsiteX1" fmla="*/ 740237 w 740237"/>
              <a:gd name="connsiteY1" fmla="*/ 0 h 480973"/>
              <a:gd name="connsiteX2" fmla="*/ 740237 w 740237"/>
              <a:gd name="connsiteY2" fmla="*/ 360331 h 480973"/>
              <a:gd name="connsiteX3" fmla="*/ 562595 w 740237"/>
              <a:gd name="connsiteY3" fmla="*/ 456805 h 480973"/>
              <a:gd name="connsiteX4" fmla="*/ 619595 w 740237"/>
              <a:gd name="connsiteY4" fmla="*/ 120642 h 480973"/>
              <a:gd name="connsiteX0" fmla="*/ 45355 w 740237"/>
              <a:gd name="connsiteY0" fmla="*/ 120642 h 480973"/>
              <a:gd name="connsiteX1" fmla="*/ 165997 w 740237"/>
              <a:gd name="connsiteY1" fmla="*/ 0 h 480973"/>
              <a:gd name="connsiteX2" fmla="*/ 740237 w 740237"/>
              <a:gd name="connsiteY2" fmla="*/ 0 h 480973"/>
              <a:gd name="connsiteX3" fmla="*/ 619595 w 740237"/>
              <a:gd name="connsiteY3" fmla="*/ 120642 h 480973"/>
              <a:gd name="connsiteX4" fmla="*/ 45355 w 740237"/>
              <a:gd name="connsiteY4" fmla="*/ 120642 h 480973"/>
              <a:gd name="connsiteX0" fmla="*/ 45355 w 740237"/>
              <a:gd name="connsiteY0" fmla="*/ 120642 h 480973"/>
              <a:gd name="connsiteX1" fmla="*/ 165997 w 740237"/>
              <a:gd name="connsiteY1" fmla="*/ 0 h 480973"/>
              <a:gd name="connsiteX2" fmla="*/ 740237 w 740237"/>
              <a:gd name="connsiteY2" fmla="*/ 0 h 480973"/>
              <a:gd name="connsiteX3" fmla="*/ 740237 w 740237"/>
              <a:gd name="connsiteY3" fmla="*/ 360331 h 480973"/>
              <a:gd name="connsiteX4" fmla="*/ 493772 w 740237"/>
              <a:gd name="connsiteY4" fmla="*/ 448316 h 480973"/>
              <a:gd name="connsiteX5" fmla="*/ 40372 w 740237"/>
              <a:gd name="connsiteY5" fmla="*/ 163314 h 480973"/>
              <a:gd name="connsiteX6" fmla="*/ 45355 w 740237"/>
              <a:gd name="connsiteY6" fmla="*/ 120642 h 480973"/>
              <a:gd name="connsiteX7" fmla="*/ 47215 w 740237"/>
              <a:gd name="connsiteY7" fmla="*/ 116258 h 480973"/>
              <a:gd name="connsiteX8" fmla="*/ 619595 w 740237"/>
              <a:gd name="connsiteY8" fmla="*/ 120642 h 480973"/>
              <a:gd name="connsiteX9" fmla="*/ 740237 w 740237"/>
              <a:gd name="connsiteY9" fmla="*/ 0 h 480973"/>
              <a:gd name="connsiteX10" fmla="*/ 619595 w 740237"/>
              <a:gd name="connsiteY10" fmla="*/ 120642 h 480973"/>
              <a:gd name="connsiteX11" fmla="*/ 533235 w 740237"/>
              <a:gd name="connsiteY11" fmla="*/ 465049 h 480973"/>
              <a:gd name="connsiteX0" fmla="*/ 45355 w 740237"/>
              <a:gd name="connsiteY0" fmla="*/ 120642 h 480973"/>
              <a:gd name="connsiteX1" fmla="*/ 619595 w 740237"/>
              <a:gd name="connsiteY1" fmla="*/ 120642 h 480973"/>
              <a:gd name="connsiteX2" fmla="*/ 619595 w 740237"/>
              <a:gd name="connsiteY2" fmla="*/ 480973 h 480973"/>
              <a:gd name="connsiteX3" fmla="*/ 0 w 740237"/>
              <a:gd name="connsiteY3" fmla="*/ 311205 h 480973"/>
              <a:gd name="connsiteX4" fmla="*/ 45355 w 740237"/>
              <a:gd name="connsiteY4" fmla="*/ 120642 h 480973"/>
              <a:gd name="connsiteX0" fmla="*/ 619595 w 740237"/>
              <a:gd name="connsiteY0" fmla="*/ 120642 h 480973"/>
              <a:gd name="connsiteX1" fmla="*/ 740237 w 740237"/>
              <a:gd name="connsiteY1" fmla="*/ 0 h 480973"/>
              <a:gd name="connsiteX2" fmla="*/ 740237 w 740237"/>
              <a:gd name="connsiteY2" fmla="*/ 360331 h 480973"/>
              <a:gd name="connsiteX3" fmla="*/ 543621 w 740237"/>
              <a:gd name="connsiteY3" fmla="*/ 472985 h 480973"/>
              <a:gd name="connsiteX4" fmla="*/ 619595 w 740237"/>
              <a:gd name="connsiteY4" fmla="*/ 120642 h 480973"/>
              <a:gd name="connsiteX0" fmla="*/ 45355 w 740237"/>
              <a:gd name="connsiteY0" fmla="*/ 120642 h 480973"/>
              <a:gd name="connsiteX1" fmla="*/ 165997 w 740237"/>
              <a:gd name="connsiteY1" fmla="*/ 0 h 480973"/>
              <a:gd name="connsiteX2" fmla="*/ 740237 w 740237"/>
              <a:gd name="connsiteY2" fmla="*/ 0 h 480973"/>
              <a:gd name="connsiteX3" fmla="*/ 619595 w 740237"/>
              <a:gd name="connsiteY3" fmla="*/ 120642 h 480973"/>
              <a:gd name="connsiteX4" fmla="*/ 45355 w 740237"/>
              <a:gd name="connsiteY4" fmla="*/ 120642 h 480973"/>
              <a:gd name="connsiteX0" fmla="*/ 45355 w 740237"/>
              <a:gd name="connsiteY0" fmla="*/ 120642 h 480973"/>
              <a:gd name="connsiteX1" fmla="*/ 165997 w 740237"/>
              <a:gd name="connsiteY1" fmla="*/ 0 h 480973"/>
              <a:gd name="connsiteX2" fmla="*/ 740237 w 740237"/>
              <a:gd name="connsiteY2" fmla="*/ 0 h 480973"/>
              <a:gd name="connsiteX3" fmla="*/ 740237 w 740237"/>
              <a:gd name="connsiteY3" fmla="*/ 360331 h 480973"/>
              <a:gd name="connsiteX4" fmla="*/ 493772 w 740237"/>
              <a:gd name="connsiteY4" fmla="*/ 448316 h 480973"/>
              <a:gd name="connsiteX5" fmla="*/ 40372 w 740237"/>
              <a:gd name="connsiteY5" fmla="*/ 163314 h 480973"/>
              <a:gd name="connsiteX6" fmla="*/ 45355 w 740237"/>
              <a:gd name="connsiteY6" fmla="*/ 120642 h 480973"/>
              <a:gd name="connsiteX7" fmla="*/ 47215 w 740237"/>
              <a:gd name="connsiteY7" fmla="*/ 116258 h 480973"/>
              <a:gd name="connsiteX8" fmla="*/ 619595 w 740237"/>
              <a:gd name="connsiteY8" fmla="*/ 120642 h 480973"/>
              <a:gd name="connsiteX9" fmla="*/ 740237 w 740237"/>
              <a:gd name="connsiteY9" fmla="*/ 0 h 480973"/>
              <a:gd name="connsiteX10" fmla="*/ 619595 w 740237"/>
              <a:gd name="connsiteY10" fmla="*/ 120642 h 480973"/>
              <a:gd name="connsiteX11" fmla="*/ 533235 w 740237"/>
              <a:gd name="connsiteY11" fmla="*/ 465049 h 480973"/>
              <a:gd name="connsiteX0" fmla="*/ 45355 w 740237"/>
              <a:gd name="connsiteY0" fmla="*/ 120642 h 480973"/>
              <a:gd name="connsiteX1" fmla="*/ 619595 w 740237"/>
              <a:gd name="connsiteY1" fmla="*/ 120642 h 480973"/>
              <a:gd name="connsiteX2" fmla="*/ 619595 w 740237"/>
              <a:gd name="connsiteY2" fmla="*/ 480973 h 480973"/>
              <a:gd name="connsiteX3" fmla="*/ 0 w 740237"/>
              <a:gd name="connsiteY3" fmla="*/ 311205 h 480973"/>
              <a:gd name="connsiteX4" fmla="*/ 45355 w 740237"/>
              <a:gd name="connsiteY4" fmla="*/ 120642 h 480973"/>
              <a:gd name="connsiteX0" fmla="*/ 619595 w 740237"/>
              <a:gd name="connsiteY0" fmla="*/ 120642 h 480973"/>
              <a:gd name="connsiteX1" fmla="*/ 740237 w 740237"/>
              <a:gd name="connsiteY1" fmla="*/ 0 h 480973"/>
              <a:gd name="connsiteX2" fmla="*/ 740237 w 740237"/>
              <a:gd name="connsiteY2" fmla="*/ 360331 h 480973"/>
              <a:gd name="connsiteX3" fmla="*/ 543621 w 740237"/>
              <a:gd name="connsiteY3" fmla="*/ 472985 h 480973"/>
              <a:gd name="connsiteX4" fmla="*/ 619595 w 740237"/>
              <a:gd name="connsiteY4" fmla="*/ 120642 h 480973"/>
              <a:gd name="connsiteX0" fmla="*/ 45355 w 740237"/>
              <a:gd name="connsiteY0" fmla="*/ 120642 h 480973"/>
              <a:gd name="connsiteX1" fmla="*/ 165997 w 740237"/>
              <a:gd name="connsiteY1" fmla="*/ 0 h 480973"/>
              <a:gd name="connsiteX2" fmla="*/ 740237 w 740237"/>
              <a:gd name="connsiteY2" fmla="*/ 0 h 480973"/>
              <a:gd name="connsiteX3" fmla="*/ 619595 w 740237"/>
              <a:gd name="connsiteY3" fmla="*/ 120642 h 480973"/>
              <a:gd name="connsiteX4" fmla="*/ 45355 w 740237"/>
              <a:gd name="connsiteY4" fmla="*/ 120642 h 480973"/>
              <a:gd name="connsiteX0" fmla="*/ 45355 w 740237"/>
              <a:gd name="connsiteY0" fmla="*/ 120642 h 480973"/>
              <a:gd name="connsiteX1" fmla="*/ 165997 w 740237"/>
              <a:gd name="connsiteY1" fmla="*/ 0 h 480973"/>
              <a:gd name="connsiteX2" fmla="*/ 740237 w 740237"/>
              <a:gd name="connsiteY2" fmla="*/ 0 h 480973"/>
              <a:gd name="connsiteX3" fmla="*/ 737444 w 740237"/>
              <a:gd name="connsiteY3" fmla="*/ 395483 h 480973"/>
              <a:gd name="connsiteX4" fmla="*/ 493772 w 740237"/>
              <a:gd name="connsiteY4" fmla="*/ 448316 h 480973"/>
              <a:gd name="connsiteX5" fmla="*/ 40372 w 740237"/>
              <a:gd name="connsiteY5" fmla="*/ 163314 h 480973"/>
              <a:gd name="connsiteX6" fmla="*/ 45355 w 740237"/>
              <a:gd name="connsiteY6" fmla="*/ 120642 h 480973"/>
              <a:gd name="connsiteX7" fmla="*/ 47215 w 740237"/>
              <a:gd name="connsiteY7" fmla="*/ 116258 h 480973"/>
              <a:gd name="connsiteX8" fmla="*/ 619595 w 740237"/>
              <a:gd name="connsiteY8" fmla="*/ 120642 h 480973"/>
              <a:gd name="connsiteX9" fmla="*/ 740237 w 740237"/>
              <a:gd name="connsiteY9" fmla="*/ 0 h 480973"/>
              <a:gd name="connsiteX10" fmla="*/ 619595 w 740237"/>
              <a:gd name="connsiteY10" fmla="*/ 120642 h 480973"/>
              <a:gd name="connsiteX11" fmla="*/ 533235 w 740237"/>
              <a:gd name="connsiteY11" fmla="*/ 465049 h 480973"/>
              <a:gd name="connsiteX0" fmla="*/ 45355 w 740823"/>
              <a:gd name="connsiteY0" fmla="*/ 120642 h 480973"/>
              <a:gd name="connsiteX1" fmla="*/ 619595 w 740823"/>
              <a:gd name="connsiteY1" fmla="*/ 120642 h 480973"/>
              <a:gd name="connsiteX2" fmla="*/ 619595 w 740823"/>
              <a:gd name="connsiteY2" fmla="*/ 480973 h 480973"/>
              <a:gd name="connsiteX3" fmla="*/ 0 w 740823"/>
              <a:gd name="connsiteY3" fmla="*/ 311205 h 480973"/>
              <a:gd name="connsiteX4" fmla="*/ 45355 w 740823"/>
              <a:gd name="connsiteY4" fmla="*/ 120642 h 480973"/>
              <a:gd name="connsiteX0" fmla="*/ 619595 w 740823"/>
              <a:gd name="connsiteY0" fmla="*/ 120642 h 480973"/>
              <a:gd name="connsiteX1" fmla="*/ 740237 w 740823"/>
              <a:gd name="connsiteY1" fmla="*/ 0 h 480973"/>
              <a:gd name="connsiteX2" fmla="*/ 740823 w 740823"/>
              <a:gd name="connsiteY2" fmla="*/ 403838 h 480973"/>
              <a:gd name="connsiteX3" fmla="*/ 543621 w 740823"/>
              <a:gd name="connsiteY3" fmla="*/ 472985 h 480973"/>
              <a:gd name="connsiteX4" fmla="*/ 619595 w 740823"/>
              <a:gd name="connsiteY4" fmla="*/ 120642 h 480973"/>
              <a:gd name="connsiteX0" fmla="*/ 45355 w 740823"/>
              <a:gd name="connsiteY0" fmla="*/ 120642 h 480973"/>
              <a:gd name="connsiteX1" fmla="*/ 165997 w 740823"/>
              <a:gd name="connsiteY1" fmla="*/ 0 h 480973"/>
              <a:gd name="connsiteX2" fmla="*/ 740237 w 740823"/>
              <a:gd name="connsiteY2" fmla="*/ 0 h 480973"/>
              <a:gd name="connsiteX3" fmla="*/ 619595 w 740823"/>
              <a:gd name="connsiteY3" fmla="*/ 120642 h 480973"/>
              <a:gd name="connsiteX4" fmla="*/ 45355 w 740823"/>
              <a:gd name="connsiteY4" fmla="*/ 120642 h 480973"/>
              <a:gd name="connsiteX0" fmla="*/ 45355 w 740823"/>
              <a:gd name="connsiteY0" fmla="*/ 120642 h 480973"/>
              <a:gd name="connsiteX1" fmla="*/ 165997 w 740823"/>
              <a:gd name="connsiteY1" fmla="*/ 0 h 480973"/>
              <a:gd name="connsiteX2" fmla="*/ 740237 w 740823"/>
              <a:gd name="connsiteY2" fmla="*/ 0 h 480973"/>
              <a:gd name="connsiteX3" fmla="*/ 737444 w 740823"/>
              <a:gd name="connsiteY3" fmla="*/ 395483 h 480973"/>
              <a:gd name="connsiteX4" fmla="*/ 493772 w 740823"/>
              <a:gd name="connsiteY4" fmla="*/ 448316 h 480973"/>
              <a:gd name="connsiteX5" fmla="*/ 40372 w 740823"/>
              <a:gd name="connsiteY5" fmla="*/ 163314 h 480973"/>
              <a:gd name="connsiteX6" fmla="*/ 45355 w 740823"/>
              <a:gd name="connsiteY6" fmla="*/ 120642 h 480973"/>
              <a:gd name="connsiteX7" fmla="*/ 47215 w 740823"/>
              <a:gd name="connsiteY7" fmla="*/ 116258 h 480973"/>
              <a:gd name="connsiteX8" fmla="*/ 619595 w 740823"/>
              <a:gd name="connsiteY8" fmla="*/ 120642 h 480973"/>
              <a:gd name="connsiteX9" fmla="*/ 740237 w 740823"/>
              <a:gd name="connsiteY9" fmla="*/ 0 h 480973"/>
              <a:gd name="connsiteX10" fmla="*/ 619595 w 740823"/>
              <a:gd name="connsiteY10" fmla="*/ 120642 h 480973"/>
              <a:gd name="connsiteX11" fmla="*/ 533235 w 740823"/>
              <a:gd name="connsiteY11" fmla="*/ 465049 h 480973"/>
              <a:gd name="connsiteX0" fmla="*/ 45355 w 740823"/>
              <a:gd name="connsiteY0" fmla="*/ 120642 h 480973"/>
              <a:gd name="connsiteX1" fmla="*/ 619595 w 740823"/>
              <a:gd name="connsiteY1" fmla="*/ 120642 h 480973"/>
              <a:gd name="connsiteX2" fmla="*/ 619595 w 740823"/>
              <a:gd name="connsiteY2" fmla="*/ 480973 h 480973"/>
              <a:gd name="connsiteX3" fmla="*/ 0 w 740823"/>
              <a:gd name="connsiteY3" fmla="*/ 311205 h 480973"/>
              <a:gd name="connsiteX4" fmla="*/ 45355 w 740823"/>
              <a:gd name="connsiteY4" fmla="*/ 120642 h 480973"/>
              <a:gd name="connsiteX0" fmla="*/ 619595 w 740823"/>
              <a:gd name="connsiteY0" fmla="*/ 120642 h 480973"/>
              <a:gd name="connsiteX1" fmla="*/ 740237 w 740823"/>
              <a:gd name="connsiteY1" fmla="*/ 0 h 480973"/>
              <a:gd name="connsiteX2" fmla="*/ 740823 w 740823"/>
              <a:gd name="connsiteY2" fmla="*/ 403838 h 480973"/>
              <a:gd name="connsiteX3" fmla="*/ 543621 w 740823"/>
              <a:gd name="connsiteY3" fmla="*/ 472985 h 480973"/>
              <a:gd name="connsiteX4" fmla="*/ 619595 w 740823"/>
              <a:gd name="connsiteY4" fmla="*/ 120642 h 480973"/>
              <a:gd name="connsiteX0" fmla="*/ 45355 w 740823"/>
              <a:gd name="connsiteY0" fmla="*/ 120642 h 480973"/>
              <a:gd name="connsiteX1" fmla="*/ 165997 w 740823"/>
              <a:gd name="connsiteY1" fmla="*/ 0 h 480973"/>
              <a:gd name="connsiteX2" fmla="*/ 740237 w 740823"/>
              <a:gd name="connsiteY2" fmla="*/ 0 h 480973"/>
              <a:gd name="connsiteX3" fmla="*/ 619595 w 740823"/>
              <a:gd name="connsiteY3" fmla="*/ 120642 h 480973"/>
              <a:gd name="connsiteX4" fmla="*/ 45355 w 740823"/>
              <a:gd name="connsiteY4" fmla="*/ 120642 h 480973"/>
              <a:gd name="connsiteX0" fmla="*/ 45355 w 740823"/>
              <a:gd name="connsiteY0" fmla="*/ 120642 h 480973"/>
              <a:gd name="connsiteX1" fmla="*/ 165997 w 740823"/>
              <a:gd name="connsiteY1" fmla="*/ 0 h 480973"/>
              <a:gd name="connsiteX2" fmla="*/ 740237 w 740823"/>
              <a:gd name="connsiteY2" fmla="*/ 0 h 480973"/>
              <a:gd name="connsiteX3" fmla="*/ 737444 w 740823"/>
              <a:gd name="connsiteY3" fmla="*/ 395483 h 480973"/>
              <a:gd name="connsiteX4" fmla="*/ 493772 w 740823"/>
              <a:gd name="connsiteY4" fmla="*/ 448316 h 480973"/>
              <a:gd name="connsiteX5" fmla="*/ 40372 w 740823"/>
              <a:gd name="connsiteY5" fmla="*/ 163314 h 480973"/>
              <a:gd name="connsiteX6" fmla="*/ 45355 w 740823"/>
              <a:gd name="connsiteY6" fmla="*/ 120642 h 480973"/>
              <a:gd name="connsiteX7" fmla="*/ 47215 w 740823"/>
              <a:gd name="connsiteY7" fmla="*/ 116258 h 480973"/>
              <a:gd name="connsiteX8" fmla="*/ 619595 w 740823"/>
              <a:gd name="connsiteY8" fmla="*/ 120642 h 480973"/>
              <a:gd name="connsiteX9" fmla="*/ 740237 w 740823"/>
              <a:gd name="connsiteY9" fmla="*/ 0 h 480973"/>
              <a:gd name="connsiteX10" fmla="*/ 619595 w 740823"/>
              <a:gd name="connsiteY10" fmla="*/ 120642 h 480973"/>
              <a:gd name="connsiteX11" fmla="*/ 546435 w 740823"/>
              <a:gd name="connsiteY11" fmla="*/ 470645 h 480973"/>
              <a:gd name="connsiteX0" fmla="*/ 45355 w 740823"/>
              <a:gd name="connsiteY0" fmla="*/ 120642 h 475165"/>
              <a:gd name="connsiteX1" fmla="*/ 619595 w 740823"/>
              <a:gd name="connsiteY1" fmla="*/ 120642 h 475165"/>
              <a:gd name="connsiteX2" fmla="*/ 552845 w 740823"/>
              <a:gd name="connsiteY2" fmla="*/ 475165 h 475165"/>
              <a:gd name="connsiteX3" fmla="*/ 0 w 740823"/>
              <a:gd name="connsiteY3" fmla="*/ 311205 h 475165"/>
              <a:gd name="connsiteX4" fmla="*/ 45355 w 740823"/>
              <a:gd name="connsiteY4" fmla="*/ 120642 h 475165"/>
              <a:gd name="connsiteX0" fmla="*/ 619595 w 740823"/>
              <a:gd name="connsiteY0" fmla="*/ 120642 h 475165"/>
              <a:gd name="connsiteX1" fmla="*/ 740237 w 740823"/>
              <a:gd name="connsiteY1" fmla="*/ 0 h 475165"/>
              <a:gd name="connsiteX2" fmla="*/ 740823 w 740823"/>
              <a:gd name="connsiteY2" fmla="*/ 403838 h 475165"/>
              <a:gd name="connsiteX3" fmla="*/ 543621 w 740823"/>
              <a:gd name="connsiteY3" fmla="*/ 472985 h 475165"/>
              <a:gd name="connsiteX4" fmla="*/ 619595 w 740823"/>
              <a:gd name="connsiteY4" fmla="*/ 120642 h 475165"/>
              <a:gd name="connsiteX0" fmla="*/ 45355 w 740823"/>
              <a:gd name="connsiteY0" fmla="*/ 120642 h 475165"/>
              <a:gd name="connsiteX1" fmla="*/ 165997 w 740823"/>
              <a:gd name="connsiteY1" fmla="*/ 0 h 475165"/>
              <a:gd name="connsiteX2" fmla="*/ 740237 w 740823"/>
              <a:gd name="connsiteY2" fmla="*/ 0 h 475165"/>
              <a:gd name="connsiteX3" fmla="*/ 619595 w 740823"/>
              <a:gd name="connsiteY3" fmla="*/ 120642 h 475165"/>
              <a:gd name="connsiteX4" fmla="*/ 45355 w 740823"/>
              <a:gd name="connsiteY4" fmla="*/ 120642 h 475165"/>
              <a:gd name="connsiteX0" fmla="*/ 45355 w 740823"/>
              <a:gd name="connsiteY0" fmla="*/ 120642 h 475165"/>
              <a:gd name="connsiteX1" fmla="*/ 165997 w 740823"/>
              <a:gd name="connsiteY1" fmla="*/ 0 h 475165"/>
              <a:gd name="connsiteX2" fmla="*/ 740237 w 740823"/>
              <a:gd name="connsiteY2" fmla="*/ 0 h 475165"/>
              <a:gd name="connsiteX3" fmla="*/ 737444 w 740823"/>
              <a:gd name="connsiteY3" fmla="*/ 395483 h 475165"/>
              <a:gd name="connsiteX4" fmla="*/ 493772 w 740823"/>
              <a:gd name="connsiteY4" fmla="*/ 448316 h 475165"/>
              <a:gd name="connsiteX5" fmla="*/ 40372 w 740823"/>
              <a:gd name="connsiteY5" fmla="*/ 163314 h 475165"/>
              <a:gd name="connsiteX6" fmla="*/ 45355 w 740823"/>
              <a:gd name="connsiteY6" fmla="*/ 120642 h 475165"/>
              <a:gd name="connsiteX7" fmla="*/ 47215 w 740823"/>
              <a:gd name="connsiteY7" fmla="*/ 116258 h 475165"/>
              <a:gd name="connsiteX8" fmla="*/ 619595 w 740823"/>
              <a:gd name="connsiteY8" fmla="*/ 120642 h 475165"/>
              <a:gd name="connsiteX9" fmla="*/ 740237 w 740823"/>
              <a:gd name="connsiteY9" fmla="*/ 0 h 475165"/>
              <a:gd name="connsiteX10" fmla="*/ 619595 w 740823"/>
              <a:gd name="connsiteY10" fmla="*/ 120642 h 475165"/>
              <a:gd name="connsiteX11" fmla="*/ 546435 w 740823"/>
              <a:gd name="connsiteY11" fmla="*/ 470645 h 475165"/>
              <a:gd name="connsiteX0" fmla="*/ 45355 w 740823"/>
              <a:gd name="connsiteY0" fmla="*/ 120642 h 479658"/>
              <a:gd name="connsiteX1" fmla="*/ 619595 w 740823"/>
              <a:gd name="connsiteY1" fmla="*/ 120642 h 479658"/>
              <a:gd name="connsiteX2" fmla="*/ 552845 w 740823"/>
              <a:gd name="connsiteY2" fmla="*/ 475165 h 479658"/>
              <a:gd name="connsiteX3" fmla="*/ 0 w 740823"/>
              <a:gd name="connsiteY3" fmla="*/ 311205 h 479658"/>
              <a:gd name="connsiteX4" fmla="*/ 45355 w 740823"/>
              <a:gd name="connsiteY4" fmla="*/ 120642 h 479658"/>
              <a:gd name="connsiteX0" fmla="*/ 619595 w 740823"/>
              <a:gd name="connsiteY0" fmla="*/ 120642 h 479658"/>
              <a:gd name="connsiteX1" fmla="*/ 740237 w 740823"/>
              <a:gd name="connsiteY1" fmla="*/ 0 h 479658"/>
              <a:gd name="connsiteX2" fmla="*/ 740823 w 740823"/>
              <a:gd name="connsiteY2" fmla="*/ 403838 h 479658"/>
              <a:gd name="connsiteX3" fmla="*/ 543621 w 740823"/>
              <a:gd name="connsiteY3" fmla="*/ 472985 h 479658"/>
              <a:gd name="connsiteX4" fmla="*/ 619595 w 740823"/>
              <a:gd name="connsiteY4" fmla="*/ 120642 h 479658"/>
              <a:gd name="connsiteX0" fmla="*/ 45355 w 740823"/>
              <a:gd name="connsiteY0" fmla="*/ 120642 h 479658"/>
              <a:gd name="connsiteX1" fmla="*/ 165997 w 740823"/>
              <a:gd name="connsiteY1" fmla="*/ 0 h 479658"/>
              <a:gd name="connsiteX2" fmla="*/ 740237 w 740823"/>
              <a:gd name="connsiteY2" fmla="*/ 0 h 479658"/>
              <a:gd name="connsiteX3" fmla="*/ 619595 w 740823"/>
              <a:gd name="connsiteY3" fmla="*/ 120642 h 479658"/>
              <a:gd name="connsiteX4" fmla="*/ 45355 w 740823"/>
              <a:gd name="connsiteY4" fmla="*/ 120642 h 479658"/>
              <a:gd name="connsiteX0" fmla="*/ 45355 w 740823"/>
              <a:gd name="connsiteY0" fmla="*/ 120642 h 479658"/>
              <a:gd name="connsiteX1" fmla="*/ 165997 w 740823"/>
              <a:gd name="connsiteY1" fmla="*/ 0 h 479658"/>
              <a:gd name="connsiteX2" fmla="*/ 740237 w 740823"/>
              <a:gd name="connsiteY2" fmla="*/ 0 h 479658"/>
              <a:gd name="connsiteX3" fmla="*/ 737444 w 740823"/>
              <a:gd name="connsiteY3" fmla="*/ 395483 h 479658"/>
              <a:gd name="connsiteX4" fmla="*/ 555490 w 740823"/>
              <a:gd name="connsiteY4" fmla="*/ 479658 h 479658"/>
              <a:gd name="connsiteX5" fmla="*/ 40372 w 740823"/>
              <a:gd name="connsiteY5" fmla="*/ 163314 h 479658"/>
              <a:gd name="connsiteX6" fmla="*/ 45355 w 740823"/>
              <a:gd name="connsiteY6" fmla="*/ 120642 h 479658"/>
              <a:gd name="connsiteX7" fmla="*/ 47215 w 740823"/>
              <a:gd name="connsiteY7" fmla="*/ 116258 h 479658"/>
              <a:gd name="connsiteX8" fmla="*/ 619595 w 740823"/>
              <a:gd name="connsiteY8" fmla="*/ 120642 h 479658"/>
              <a:gd name="connsiteX9" fmla="*/ 740237 w 740823"/>
              <a:gd name="connsiteY9" fmla="*/ 0 h 479658"/>
              <a:gd name="connsiteX10" fmla="*/ 619595 w 740823"/>
              <a:gd name="connsiteY10" fmla="*/ 120642 h 479658"/>
              <a:gd name="connsiteX11" fmla="*/ 546435 w 740823"/>
              <a:gd name="connsiteY11" fmla="*/ 470645 h 479658"/>
              <a:gd name="connsiteX0" fmla="*/ 45355 w 740823"/>
              <a:gd name="connsiteY0" fmla="*/ 120642 h 479658"/>
              <a:gd name="connsiteX1" fmla="*/ 619595 w 740823"/>
              <a:gd name="connsiteY1" fmla="*/ 120642 h 479658"/>
              <a:gd name="connsiteX2" fmla="*/ 552845 w 740823"/>
              <a:gd name="connsiteY2" fmla="*/ 475165 h 479658"/>
              <a:gd name="connsiteX3" fmla="*/ 0 w 740823"/>
              <a:gd name="connsiteY3" fmla="*/ 311205 h 479658"/>
              <a:gd name="connsiteX4" fmla="*/ 45355 w 740823"/>
              <a:gd name="connsiteY4" fmla="*/ 120642 h 479658"/>
              <a:gd name="connsiteX0" fmla="*/ 619595 w 740823"/>
              <a:gd name="connsiteY0" fmla="*/ 120642 h 479658"/>
              <a:gd name="connsiteX1" fmla="*/ 740237 w 740823"/>
              <a:gd name="connsiteY1" fmla="*/ 0 h 479658"/>
              <a:gd name="connsiteX2" fmla="*/ 740823 w 740823"/>
              <a:gd name="connsiteY2" fmla="*/ 403838 h 479658"/>
              <a:gd name="connsiteX3" fmla="*/ 543621 w 740823"/>
              <a:gd name="connsiteY3" fmla="*/ 472985 h 479658"/>
              <a:gd name="connsiteX4" fmla="*/ 619595 w 740823"/>
              <a:gd name="connsiteY4" fmla="*/ 120642 h 479658"/>
              <a:gd name="connsiteX0" fmla="*/ 45355 w 740823"/>
              <a:gd name="connsiteY0" fmla="*/ 120642 h 479658"/>
              <a:gd name="connsiteX1" fmla="*/ 165997 w 740823"/>
              <a:gd name="connsiteY1" fmla="*/ 0 h 479658"/>
              <a:gd name="connsiteX2" fmla="*/ 740237 w 740823"/>
              <a:gd name="connsiteY2" fmla="*/ 0 h 479658"/>
              <a:gd name="connsiteX3" fmla="*/ 619595 w 740823"/>
              <a:gd name="connsiteY3" fmla="*/ 120642 h 479658"/>
              <a:gd name="connsiteX4" fmla="*/ 45355 w 740823"/>
              <a:gd name="connsiteY4" fmla="*/ 120642 h 479658"/>
              <a:gd name="connsiteX0" fmla="*/ 45355 w 740823"/>
              <a:gd name="connsiteY0" fmla="*/ 120642 h 479658"/>
              <a:gd name="connsiteX1" fmla="*/ 165997 w 740823"/>
              <a:gd name="connsiteY1" fmla="*/ 0 h 479658"/>
              <a:gd name="connsiteX2" fmla="*/ 740237 w 740823"/>
              <a:gd name="connsiteY2" fmla="*/ 0 h 479658"/>
              <a:gd name="connsiteX3" fmla="*/ 737444 w 740823"/>
              <a:gd name="connsiteY3" fmla="*/ 395483 h 479658"/>
              <a:gd name="connsiteX4" fmla="*/ 555490 w 740823"/>
              <a:gd name="connsiteY4" fmla="*/ 479658 h 479658"/>
              <a:gd name="connsiteX5" fmla="*/ 40372 w 740823"/>
              <a:gd name="connsiteY5" fmla="*/ 163314 h 479658"/>
              <a:gd name="connsiteX6" fmla="*/ 45355 w 740823"/>
              <a:gd name="connsiteY6" fmla="*/ 120642 h 479658"/>
              <a:gd name="connsiteX7" fmla="*/ 47215 w 740823"/>
              <a:gd name="connsiteY7" fmla="*/ 116258 h 479658"/>
              <a:gd name="connsiteX8" fmla="*/ 619595 w 740823"/>
              <a:gd name="connsiteY8" fmla="*/ 120642 h 479658"/>
              <a:gd name="connsiteX9" fmla="*/ 740237 w 740823"/>
              <a:gd name="connsiteY9" fmla="*/ 0 h 479658"/>
              <a:gd name="connsiteX10" fmla="*/ 619595 w 740823"/>
              <a:gd name="connsiteY10" fmla="*/ 120642 h 479658"/>
              <a:gd name="connsiteX11" fmla="*/ 558651 w 740823"/>
              <a:gd name="connsiteY11" fmla="*/ 435735 h 479658"/>
              <a:gd name="connsiteX0" fmla="*/ 45355 w 740823"/>
              <a:gd name="connsiteY0" fmla="*/ 120642 h 475165"/>
              <a:gd name="connsiteX1" fmla="*/ 619595 w 740823"/>
              <a:gd name="connsiteY1" fmla="*/ 120642 h 475165"/>
              <a:gd name="connsiteX2" fmla="*/ 552845 w 740823"/>
              <a:gd name="connsiteY2" fmla="*/ 475165 h 475165"/>
              <a:gd name="connsiteX3" fmla="*/ 0 w 740823"/>
              <a:gd name="connsiteY3" fmla="*/ 311205 h 475165"/>
              <a:gd name="connsiteX4" fmla="*/ 45355 w 740823"/>
              <a:gd name="connsiteY4" fmla="*/ 120642 h 475165"/>
              <a:gd name="connsiteX0" fmla="*/ 619595 w 740823"/>
              <a:gd name="connsiteY0" fmla="*/ 120642 h 475165"/>
              <a:gd name="connsiteX1" fmla="*/ 740237 w 740823"/>
              <a:gd name="connsiteY1" fmla="*/ 0 h 475165"/>
              <a:gd name="connsiteX2" fmla="*/ 740823 w 740823"/>
              <a:gd name="connsiteY2" fmla="*/ 403838 h 475165"/>
              <a:gd name="connsiteX3" fmla="*/ 543621 w 740823"/>
              <a:gd name="connsiteY3" fmla="*/ 472985 h 475165"/>
              <a:gd name="connsiteX4" fmla="*/ 619595 w 740823"/>
              <a:gd name="connsiteY4" fmla="*/ 120642 h 475165"/>
              <a:gd name="connsiteX0" fmla="*/ 45355 w 740823"/>
              <a:gd name="connsiteY0" fmla="*/ 120642 h 475165"/>
              <a:gd name="connsiteX1" fmla="*/ 165997 w 740823"/>
              <a:gd name="connsiteY1" fmla="*/ 0 h 475165"/>
              <a:gd name="connsiteX2" fmla="*/ 740237 w 740823"/>
              <a:gd name="connsiteY2" fmla="*/ 0 h 475165"/>
              <a:gd name="connsiteX3" fmla="*/ 619595 w 740823"/>
              <a:gd name="connsiteY3" fmla="*/ 120642 h 475165"/>
              <a:gd name="connsiteX4" fmla="*/ 45355 w 740823"/>
              <a:gd name="connsiteY4" fmla="*/ 120642 h 475165"/>
              <a:gd name="connsiteX0" fmla="*/ 45355 w 740823"/>
              <a:gd name="connsiteY0" fmla="*/ 120642 h 475165"/>
              <a:gd name="connsiteX1" fmla="*/ 165997 w 740823"/>
              <a:gd name="connsiteY1" fmla="*/ 0 h 475165"/>
              <a:gd name="connsiteX2" fmla="*/ 740237 w 740823"/>
              <a:gd name="connsiteY2" fmla="*/ 0 h 475165"/>
              <a:gd name="connsiteX3" fmla="*/ 737444 w 740823"/>
              <a:gd name="connsiteY3" fmla="*/ 395483 h 475165"/>
              <a:gd name="connsiteX4" fmla="*/ 567706 w 740823"/>
              <a:gd name="connsiteY4" fmla="*/ 444748 h 475165"/>
              <a:gd name="connsiteX5" fmla="*/ 40372 w 740823"/>
              <a:gd name="connsiteY5" fmla="*/ 163314 h 475165"/>
              <a:gd name="connsiteX6" fmla="*/ 45355 w 740823"/>
              <a:gd name="connsiteY6" fmla="*/ 120642 h 475165"/>
              <a:gd name="connsiteX7" fmla="*/ 47215 w 740823"/>
              <a:gd name="connsiteY7" fmla="*/ 116258 h 475165"/>
              <a:gd name="connsiteX8" fmla="*/ 619595 w 740823"/>
              <a:gd name="connsiteY8" fmla="*/ 120642 h 475165"/>
              <a:gd name="connsiteX9" fmla="*/ 740237 w 740823"/>
              <a:gd name="connsiteY9" fmla="*/ 0 h 475165"/>
              <a:gd name="connsiteX10" fmla="*/ 619595 w 740823"/>
              <a:gd name="connsiteY10" fmla="*/ 120642 h 475165"/>
              <a:gd name="connsiteX11" fmla="*/ 558651 w 740823"/>
              <a:gd name="connsiteY11" fmla="*/ 435735 h 475165"/>
              <a:gd name="connsiteX0" fmla="*/ 45355 w 740823"/>
              <a:gd name="connsiteY0" fmla="*/ 120642 h 475165"/>
              <a:gd name="connsiteX1" fmla="*/ 619595 w 740823"/>
              <a:gd name="connsiteY1" fmla="*/ 120642 h 475165"/>
              <a:gd name="connsiteX2" fmla="*/ 552845 w 740823"/>
              <a:gd name="connsiteY2" fmla="*/ 475165 h 475165"/>
              <a:gd name="connsiteX3" fmla="*/ 0 w 740823"/>
              <a:gd name="connsiteY3" fmla="*/ 311205 h 475165"/>
              <a:gd name="connsiteX4" fmla="*/ 45355 w 740823"/>
              <a:gd name="connsiteY4" fmla="*/ 120642 h 475165"/>
              <a:gd name="connsiteX0" fmla="*/ 619595 w 740823"/>
              <a:gd name="connsiteY0" fmla="*/ 120642 h 475165"/>
              <a:gd name="connsiteX1" fmla="*/ 740237 w 740823"/>
              <a:gd name="connsiteY1" fmla="*/ 0 h 475165"/>
              <a:gd name="connsiteX2" fmla="*/ 740823 w 740823"/>
              <a:gd name="connsiteY2" fmla="*/ 403838 h 475165"/>
              <a:gd name="connsiteX3" fmla="*/ 554776 w 740823"/>
              <a:gd name="connsiteY3" fmla="*/ 446678 h 475165"/>
              <a:gd name="connsiteX4" fmla="*/ 619595 w 740823"/>
              <a:gd name="connsiteY4" fmla="*/ 120642 h 475165"/>
              <a:gd name="connsiteX0" fmla="*/ 45355 w 740823"/>
              <a:gd name="connsiteY0" fmla="*/ 120642 h 475165"/>
              <a:gd name="connsiteX1" fmla="*/ 165997 w 740823"/>
              <a:gd name="connsiteY1" fmla="*/ 0 h 475165"/>
              <a:gd name="connsiteX2" fmla="*/ 740237 w 740823"/>
              <a:gd name="connsiteY2" fmla="*/ 0 h 475165"/>
              <a:gd name="connsiteX3" fmla="*/ 619595 w 740823"/>
              <a:gd name="connsiteY3" fmla="*/ 120642 h 475165"/>
              <a:gd name="connsiteX4" fmla="*/ 45355 w 740823"/>
              <a:gd name="connsiteY4" fmla="*/ 120642 h 475165"/>
              <a:gd name="connsiteX0" fmla="*/ 45355 w 740823"/>
              <a:gd name="connsiteY0" fmla="*/ 120642 h 475165"/>
              <a:gd name="connsiteX1" fmla="*/ 165997 w 740823"/>
              <a:gd name="connsiteY1" fmla="*/ 0 h 475165"/>
              <a:gd name="connsiteX2" fmla="*/ 740237 w 740823"/>
              <a:gd name="connsiteY2" fmla="*/ 0 h 475165"/>
              <a:gd name="connsiteX3" fmla="*/ 737444 w 740823"/>
              <a:gd name="connsiteY3" fmla="*/ 395483 h 475165"/>
              <a:gd name="connsiteX4" fmla="*/ 567706 w 740823"/>
              <a:gd name="connsiteY4" fmla="*/ 444748 h 475165"/>
              <a:gd name="connsiteX5" fmla="*/ 40372 w 740823"/>
              <a:gd name="connsiteY5" fmla="*/ 163314 h 475165"/>
              <a:gd name="connsiteX6" fmla="*/ 45355 w 740823"/>
              <a:gd name="connsiteY6" fmla="*/ 120642 h 475165"/>
              <a:gd name="connsiteX7" fmla="*/ 47215 w 740823"/>
              <a:gd name="connsiteY7" fmla="*/ 116258 h 475165"/>
              <a:gd name="connsiteX8" fmla="*/ 619595 w 740823"/>
              <a:gd name="connsiteY8" fmla="*/ 120642 h 475165"/>
              <a:gd name="connsiteX9" fmla="*/ 740237 w 740823"/>
              <a:gd name="connsiteY9" fmla="*/ 0 h 475165"/>
              <a:gd name="connsiteX10" fmla="*/ 619595 w 740823"/>
              <a:gd name="connsiteY10" fmla="*/ 120642 h 475165"/>
              <a:gd name="connsiteX11" fmla="*/ 558651 w 740823"/>
              <a:gd name="connsiteY11" fmla="*/ 435735 h 475165"/>
              <a:gd name="connsiteX0" fmla="*/ 45355 w 740823"/>
              <a:gd name="connsiteY0" fmla="*/ 120642 h 448559"/>
              <a:gd name="connsiteX1" fmla="*/ 619595 w 740823"/>
              <a:gd name="connsiteY1" fmla="*/ 120642 h 448559"/>
              <a:gd name="connsiteX2" fmla="*/ 560246 w 740823"/>
              <a:gd name="connsiteY2" fmla="*/ 448559 h 448559"/>
              <a:gd name="connsiteX3" fmla="*/ 0 w 740823"/>
              <a:gd name="connsiteY3" fmla="*/ 311205 h 448559"/>
              <a:gd name="connsiteX4" fmla="*/ 45355 w 740823"/>
              <a:gd name="connsiteY4" fmla="*/ 120642 h 448559"/>
              <a:gd name="connsiteX0" fmla="*/ 619595 w 740823"/>
              <a:gd name="connsiteY0" fmla="*/ 120642 h 448559"/>
              <a:gd name="connsiteX1" fmla="*/ 740237 w 740823"/>
              <a:gd name="connsiteY1" fmla="*/ 0 h 448559"/>
              <a:gd name="connsiteX2" fmla="*/ 740823 w 740823"/>
              <a:gd name="connsiteY2" fmla="*/ 403838 h 448559"/>
              <a:gd name="connsiteX3" fmla="*/ 554776 w 740823"/>
              <a:gd name="connsiteY3" fmla="*/ 446678 h 448559"/>
              <a:gd name="connsiteX4" fmla="*/ 619595 w 740823"/>
              <a:gd name="connsiteY4" fmla="*/ 120642 h 448559"/>
              <a:gd name="connsiteX0" fmla="*/ 45355 w 740823"/>
              <a:gd name="connsiteY0" fmla="*/ 120642 h 448559"/>
              <a:gd name="connsiteX1" fmla="*/ 165997 w 740823"/>
              <a:gd name="connsiteY1" fmla="*/ 0 h 448559"/>
              <a:gd name="connsiteX2" fmla="*/ 740237 w 740823"/>
              <a:gd name="connsiteY2" fmla="*/ 0 h 448559"/>
              <a:gd name="connsiteX3" fmla="*/ 619595 w 740823"/>
              <a:gd name="connsiteY3" fmla="*/ 120642 h 448559"/>
              <a:gd name="connsiteX4" fmla="*/ 45355 w 740823"/>
              <a:gd name="connsiteY4" fmla="*/ 120642 h 448559"/>
              <a:gd name="connsiteX0" fmla="*/ 45355 w 740823"/>
              <a:gd name="connsiteY0" fmla="*/ 120642 h 448559"/>
              <a:gd name="connsiteX1" fmla="*/ 165997 w 740823"/>
              <a:gd name="connsiteY1" fmla="*/ 0 h 448559"/>
              <a:gd name="connsiteX2" fmla="*/ 740237 w 740823"/>
              <a:gd name="connsiteY2" fmla="*/ 0 h 448559"/>
              <a:gd name="connsiteX3" fmla="*/ 737444 w 740823"/>
              <a:gd name="connsiteY3" fmla="*/ 395483 h 448559"/>
              <a:gd name="connsiteX4" fmla="*/ 567706 w 740823"/>
              <a:gd name="connsiteY4" fmla="*/ 444748 h 448559"/>
              <a:gd name="connsiteX5" fmla="*/ 40372 w 740823"/>
              <a:gd name="connsiteY5" fmla="*/ 163314 h 448559"/>
              <a:gd name="connsiteX6" fmla="*/ 45355 w 740823"/>
              <a:gd name="connsiteY6" fmla="*/ 120642 h 448559"/>
              <a:gd name="connsiteX7" fmla="*/ 47215 w 740823"/>
              <a:gd name="connsiteY7" fmla="*/ 116258 h 448559"/>
              <a:gd name="connsiteX8" fmla="*/ 619595 w 740823"/>
              <a:gd name="connsiteY8" fmla="*/ 120642 h 448559"/>
              <a:gd name="connsiteX9" fmla="*/ 740237 w 740823"/>
              <a:gd name="connsiteY9" fmla="*/ 0 h 448559"/>
              <a:gd name="connsiteX10" fmla="*/ 619595 w 740823"/>
              <a:gd name="connsiteY10" fmla="*/ 120642 h 448559"/>
              <a:gd name="connsiteX11" fmla="*/ 558651 w 740823"/>
              <a:gd name="connsiteY11" fmla="*/ 435735 h 448559"/>
              <a:gd name="connsiteX0" fmla="*/ 6158 w 701626"/>
              <a:gd name="connsiteY0" fmla="*/ 120642 h 448559"/>
              <a:gd name="connsiteX1" fmla="*/ 580398 w 701626"/>
              <a:gd name="connsiteY1" fmla="*/ 120642 h 448559"/>
              <a:gd name="connsiteX2" fmla="*/ 521049 w 701626"/>
              <a:gd name="connsiteY2" fmla="*/ 448559 h 448559"/>
              <a:gd name="connsiteX3" fmla="*/ 0 w 701626"/>
              <a:gd name="connsiteY3" fmla="*/ 179105 h 448559"/>
              <a:gd name="connsiteX4" fmla="*/ 6158 w 701626"/>
              <a:gd name="connsiteY4" fmla="*/ 120642 h 448559"/>
              <a:gd name="connsiteX0" fmla="*/ 580398 w 701626"/>
              <a:gd name="connsiteY0" fmla="*/ 120642 h 448559"/>
              <a:gd name="connsiteX1" fmla="*/ 701040 w 701626"/>
              <a:gd name="connsiteY1" fmla="*/ 0 h 448559"/>
              <a:gd name="connsiteX2" fmla="*/ 701626 w 701626"/>
              <a:gd name="connsiteY2" fmla="*/ 403838 h 448559"/>
              <a:gd name="connsiteX3" fmla="*/ 515579 w 701626"/>
              <a:gd name="connsiteY3" fmla="*/ 446678 h 448559"/>
              <a:gd name="connsiteX4" fmla="*/ 580398 w 701626"/>
              <a:gd name="connsiteY4" fmla="*/ 120642 h 448559"/>
              <a:gd name="connsiteX0" fmla="*/ 6158 w 701626"/>
              <a:gd name="connsiteY0" fmla="*/ 120642 h 448559"/>
              <a:gd name="connsiteX1" fmla="*/ 126800 w 701626"/>
              <a:gd name="connsiteY1" fmla="*/ 0 h 448559"/>
              <a:gd name="connsiteX2" fmla="*/ 701040 w 701626"/>
              <a:gd name="connsiteY2" fmla="*/ 0 h 448559"/>
              <a:gd name="connsiteX3" fmla="*/ 580398 w 701626"/>
              <a:gd name="connsiteY3" fmla="*/ 120642 h 448559"/>
              <a:gd name="connsiteX4" fmla="*/ 6158 w 701626"/>
              <a:gd name="connsiteY4" fmla="*/ 120642 h 448559"/>
              <a:gd name="connsiteX0" fmla="*/ 6158 w 701626"/>
              <a:gd name="connsiteY0" fmla="*/ 120642 h 448559"/>
              <a:gd name="connsiteX1" fmla="*/ 126800 w 701626"/>
              <a:gd name="connsiteY1" fmla="*/ 0 h 448559"/>
              <a:gd name="connsiteX2" fmla="*/ 701040 w 701626"/>
              <a:gd name="connsiteY2" fmla="*/ 0 h 448559"/>
              <a:gd name="connsiteX3" fmla="*/ 698247 w 701626"/>
              <a:gd name="connsiteY3" fmla="*/ 395483 h 448559"/>
              <a:gd name="connsiteX4" fmla="*/ 528509 w 701626"/>
              <a:gd name="connsiteY4" fmla="*/ 444748 h 448559"/>
              <a:gd name="connsiteX5" fmla="*/ 1175 w 701626"/>
              <a:gd name="connsiteY5" fmla="*/ 163314 h 448559"/>
              <a:gd name="connsiteX6" fmla="*/ 6158 w 701626"/>
              <a:gd name="connsiteY6" fmla="*/ 120642 h 448559"/>
              <a:gd name="connsiteX7" fmla="*/ 8018 w 701626"/>
              <a:gd name="connsiteY7" fmla="*/ 116258 h 448559"/>
              <a:gd name="connsiteX8" fmla="*/ 580398 w 701626"/>
              <a:gd name="connsiteY8" fmla="*/ 120642 h 448559"/>
              <a:gd name="connsiteX9" fmla="*/ 701040 w 701626"/>
              <a:gd name="connsiteY9" fmla="*/ 0 h 448559"/>
              <a:gd name="connsiteX10" fmla="*/ 580398 w 701626"/>
              <a:gd name="connsiteY10" fmla="*/ 120642 h 448559"/>
              <a:gd name="connsiteX11" fmla="*/ 519454 w 701626"/>
              <a:gd name="connsiteY11" fmla="*/ 435735 h 448559"/>
              <a:gd name="connsiteX0" fmla="*/ 27300 w 722768"/>
              <a:gd name="connsiteY0" fmla="*/ 120642 h 448559"/>
              <a:gd name="connsiteX1" fmla="*/ 601540 w 722768"/>
              <a:gd name="connsiteY1" fmla="*/ 120642 h 448559"/>
              <a:gd name="connsiteX2" fmla="*/ 542191 w 722768"/>
              <a:gd name="connsiteY2" fmla="*/ 448559 h 448559"/>
              <a:gd name="connsiteX3" fmla="*/ 0 w 722768"/>
              <a:gd name="connsiteY3" fmla="*/ 250320 h 448559"/>
              <a:gd name="connsiteX4" fmla="*/ 27300 w 722768"/>
              <a:gd name="connsiteY4" fmla="*/ 120642 h 448559"/>
              <a:gd name="connsiteX0" fmla="*/ 601540 w 722768"/>
              <a:gd name="connsiteY0" fmla="*/ 120642 h 448559"/>
              <a:gd name="connsiteX1" fmla="*/ 722182 w 722768"/>
              <a:gd name="connsiteY1" fmla="*/ 0 h 448559"/>
              <a:gd name="connsiteX2" fmla="*/ 722768 w 722768"/>
              <a:gd name="connsiteY2" fmla="*/ 403838 h 448559"/>
              <a:gd name="connsiteX3" fmla="*/ 536721 w 722768"/>
              <a:gd name="connsiteY3" fmla="*/ 446678 h 448559"/>
              <a:gd name="connsiteX4" fmla="*/ 601540 w 722768"/>
              <a:gd name="connsiteY4" fmla="*/ 120642 h 448559"/>
              <a:gd name="connsiteX0" fmla="*/ 27300 w 722768"/>
              <a:gd name="connsiteY0" fmla="*/ 120642 h 448559"/>
              <a:gd name="connsiteX1" fmla="*/ 147942 w 722768"/>
              <a:gd name="connsiteY1" fmla="*/ 0 h 448559"/>
              <a:gd name="connsiteX2" fmla="*/ 722182 w 722768"/>
              <a:gd name="connsiteY2" fmla="*/ 0 h 448559"/>
              <a:gd name="connsiteX3" fmla="*/ 601540 w 722768"/>
              <a:gd name="connsiteY3" fmla="*/ 120642 h 448559"/>
              <a:gd name="connsiteX4" fmla="*/ 27300 w 722768"/>
              <a:gd name="connsiteY4" fmla="*/ 120642 h 448559"/>
              <a:gd name="connsiteX0" fmla="*/ 27300 w 722768"/>
              <a:gd name="connsiteY0" fmla="*/ 120642 h 448559"/>
              <a:gd name="connsiteX1" fmla="*/ 147942 w 722768"/>
              <a:gd name="connsiteY1" fmla="*/ 0 h 448559"/>
              <a:gd name="connsiteX2" fmla="*/ 722182 w 722768"/>
              <a:gd name="connsiteY2" fmla="*/ 0 h 448559"/>
              <a:gd name="connsiteX3" fmla="*/ 719389 w 722768"/>
              <a:gd name="connsiteY3" fmla="*/ 395483 h 448559"/>
              <a:gd name="connsiteX4" fmla="*/ 549651 w 722768"/>
              <a:gd name="connsiteY4" fmla="*/ 444748 h 448559"/>
              <a:gd name="connsiteX5" fmla="*/ 22317 w 722768"/>
              <a:gd name="connsiteY5" fmla="*/ 163314 h 448559"/>
              <a:gd name="connsiteX6" fmla="*/ 27300 w 722768"/>
              <a:gd name="connsiteY6" fmla="*/ 120642 h 448559"/>
              <a:gd name="connsiteX7" fmla="*/ 29160 w 722768"/>
              <a:gd name="connsiteY7" fmla="*/ 116258 h 448559"/>
              <a:gd name="connsiteX8" fmla="*/ 601540 w 722768"/>
              <a:gd name="connsiteY8" fmla="*/ 120642 h 448559"/>
              <a:gd name="connsiteX9" fmla="*/ 722182 w 722768"/>
              <a:gd name="connsiteY9" fmla="*/ 0 h 448559"/>
              <a:gd name="connsiteX10" fmla="*/ 601540 w 722768"/>
              <a:gd name="connsiteY10" fmla="*/ 120642 h 448559"/>
              <a:gd name="connsiteX11" fmla="*/ 540596 w 722768"/>
              <a:gd name="connsiteY11" fmla="*/ 435735 h 448559"/>
              <a:gd name="connsiteX0" fmla="*/ 27300 w 722768"/>
              <a:gd name="connsiteY0" fmla="*/ 120642 h 448559"/>
              <a:gd name="connsiteX1" fmla="*/ 601540 w 722768"/>
              <a:gd name="connsiteY1" fmla="*/ 120642 h 448559"/>
              <a:gd name="connsiteX2" fmla="*/ 542191 w 722768"/>
              <a:gd name="connsiteY2" fmla="*/ 448559 h 448559"/>
              <a:gd name="connsiteX3" fmla="*/ 0 w 722768"/>
              <a:gd name="connsiteY3" fmla="*/ 250320 h 448559"/>
              <a:gd name="connsiteX4" fmla="*/ 27300 w 722768"/>
              <a:gd name="connsiteY4" fmla="*/ 120642 h 448559"/>
              <a:gd name="connsiteX0" fmla="*/ 601540 w 722768"/>
              <a:gd name="connsiteY0" fmla="*/ 120642 h 448559"/>
              <a:gd name="connsiteX1" fmla="*/ 722182 w 722768"/>
              <a:gd name="connsiteY1" fmla="*/ 0 h 448559"/>
              <a:gd name="connsiteX2" fmla="*/ 722768 w 722768"/>
              <a:gd name="connsiteY2" fmla="*/ 403838 h 448559"/>
              <a:gd name="connsiteX3" fmla="*/ 536721 w 722768"/>
              <a:gd name="connsiteY3" fmla="*/ 446678 h 448559"/>
              <a:gd name="connsiteX4" fmla="*/ 601540 w 722768"/>
              <a:gd name="connsiteY4" fmla="*/ 120642 h 448559"/>
              <a:gd name="connsiteX0" fmla="*/ 27300 w 722768"/>
              <a:gd name="connsiteY0" fmla="*/ 120642 h 448559"/>
              <a:gd name="connsiteX1" fmla="*/ 147942 w 722768"/>
              <a:gd name="connsiteY1" fmla="*/ 0 h 448559"/>
              <a:gd name="connsiteX2" fmla="*/ 722182 w 722768"/>
              <a:gd name="connsiteY2" fmla="*/ 0 h 448559"/>
              <a:gd name="connsiteX3" fmla="*/ 601540 w 722768"/>
              <a:gd name="connsiteY3" fmla="*/ 120642 h 448559"/>
              <a:gd name="connsiteX4" fmla="*/ 27300 w 722768"/>
              <a:gd name="connsiteY4" fmla="*/ 120642 h 448559"/>
              <a:gd name="connsiteX0" fmla="*/ 27300 w 722768"/>
              <a:gd name="connsiteY0" fmla="*/ 120642 h 448559"/>
              <a:gd name="connsiteX1" fmla="*/ 147942 w 722768"/>
              <a:gd name="connsiteY1" fmla="*/ 0 h 448559"/>
              <a:gd name="connsiteX2" fmla="*/ 722182 w 722768"/>
              <a:gd name="connsiteY2" fmla="*/ 0 h 448559"/>
              <a:gd name="connsiteX3" fmla="*/ 719389 w 722768"/>
              <a:gd name="connsiteY3" fmla="*/ 395483 h 448559"/>
              <a:gd name="connsiteX4" fmla="*/ 549651 w 722768"/>
              <a:gd name="connsiteY4" fmla="*/ 444748 h 448559"/>
              <a:gd name="connsiteX5" fmla="*/ 5462 w 722768"/>
              <a:gd name="connsiteY5" fmla="*/ 251866 h 448559"/>
              <a:gd name="connsiteX6" fmla="*/ 27300 w 722768"/>
              <a:gd name="connsiteY6" fmla="*/ 120642 h 448559"/>
              <a:gd name="connsiteX7" fmla="*/ 29160 w 722768"/>
              <a:gd name="connsiteY7" fmla="*/ 116258 h 448559"/>
              <a:gd name="connsiteX8" fmla="*/ 601540 w 722768"/>
              <a:gd name="connsiteY8" fmla="*/ 120642 h 448559"/>
              <a:gd name="connsiteX9" fmla="*/ 722182 w 722768"/>
              <a:gd name="connsiteY9" fmla="*/ 0 h 448559"/>
              <a:gd name="connsiteX10" fmla="*/ 601540 w 722768"/>
              <a:gd name="connsiteY10" fmla="*/ 120642 h 448559"/>
              <a:gd name="connsiteX11" fmla="*/ 540596 w 722768"/>
              <a:gd name="connsiteY11" fmla="*/ 435735 h 448559"/>
              <a:gd name="connsiteX0" fmla="*/ 27300 w 722768"/>
              <a:gd name="connsiteY0" fmla="*/ 120642 h 464603"/>
              <a:gd name="connsiteX1" fmla="*/ 601540 w 722768"/>
              <a:gd name="connsiteY1" fmla="*/ 120642 h 464603"/>
              <a:gd name="connsiteX2" fmla="*/ 542191 w 722768"/>
              <a:gd name="connsiteY2" fmla="*/ 448559 h 464603"/>
              <a:gd name="connsiteX3" fmla="*/ 0 w 722768"/>
              <a:gd name="connsiteY3" fmla="*/ 250320 h 464603"/>
              <a:gd name="connsiteX4" fmla="*/ 27300 w 722768"/>
              <a:gd name="connsiteY4" fmla="*/ 120642 h 464603"/>
              <a:gd name="connsiteX0" fmla="*/ 601540 w 722768"/>
              <a:gd name="connsiteY0" fmla="*/ 120642 h 464603"/>
              <a:gd name="connsiteX1" fmla="*/ 722182 w 722768"/>
              <a:gd name="connsiteY1" fmla="*/ 0 h 464603"/>
              <a:gd name="connsiteX2" fmla="*/ 722768 w 722768"/>
              <a:gd name="connsiteY2" fmla="*/ 403838 h 464603"/>
              <a:gd name="connsiteX3" fmla="*/ 536721 w 722768"/>
              <a:gd name="connsiteY3" fmla="*/ 446678 h 464603"/>
              <a:gd name="connsiteX4" fmla="*/ 601540 w 722768"/>
              <a:gd name="connsiteY4" fmla="*/ 120642 h 464603"/>
              <a:gd name="connsiteX0" fmla="*/ 27300 w 722768"/>
              <a:gd name="connsiteY0" fmla="*/ 120642 h 464603"/>
              <a:gd name="connsiteX1" fmla="*/ 147942 w 722768"/>
              <a:gd name="connsiteY1" fmla="*/ 0 h 464603"/>
              <a:gd name="connsiteX2" fmla="*/ 722182 w 722768"/>
              <a:gd name="connsiteY2" fmla="*/ 0 h 464603"/>
              <a:gd name="connsiteX3" fmla="*/ 601540 w 722768"/>
              <a:gd name="connsiteY3" fmla="*/ 120642 h 464603"/>
              <a:gd name="connsiteX4" fmla="*/ 27300 w 722768"/>
              <a:gd name="connsiteY4" fmla="*/ 120642 h 464603"/>
              <a:gd name="connsiteX0" fmla="*/ 27300 w 722768"/>
              <a:gd name="connsiteY0" fmla="*/ 120642 h 464603"/>
              <a:gd name="connsiteX1" fmla="*/ 147942 w 722768"/>
              <a:gd name="connsiteY1" fmla="*/ 0 h 464603"/>
              <a:gd name="connsiteX2" fmla="*/ 722182 w 722768"/>
              <a:gd name="connsiteY2" fmla="*/ 0 h 464603"/>
              <a:gd name="connsiteX3" fmla="*/ 719389 w 722768"/>
              <a:gd name="connsiteY3" fmla="*/ 395483 h 464603"/>
              <a:gd name="connsiteX4" fmla="*/ 549651 w 722768"/>
              <a:gd name="connsiteY4" fmla="*/ 444748 h 464603"/>
              <a:gd name="connsiteX5" fmla="*/ 5462 w 722768"/>
              <a:gd name="connsiteY5" fmla="*/ 251866 h 464603"/>
              <a:gd name="connsiteX6" fmla="*/ 27300 w 722768"/>
              <a:gd name="connsiteY6" fmla="*/ 120642 h 464603"/>
              <a:gd name="connsiteX7" fmla="*/ 29160 w 722768"/>
              <a:gd name="connsiteY7" fmla="*/ 116258 h 464603"/>
              <a:gd name="connsiteX8" fmla="*/ 601540 w 722768"/>
              <a:gd name="connsiteY8" fmla="*/ 120642 h 464603"/>
              <a:gd name="connsiteX9" fmla="*/ 722182 w 722768"/>
              <a:gd name="connsiteY9" fmla="*/ 0 h 464603"/>
              <a:gd name="connsiteX10" fmla="*/ 601540 w 722768"/>
              <a:gd name="connsiteY10" fmla="*/ 120642 h 464603"/>
              <a:gd name="connsiteX11" fmla="*/ 514130 w 722768"/>
              <a:gd name="connsiteY11" fmla="*/ 464603 h 464603"/>
              <a:gd name="connsiteX0" fmla="*/ 27300 w 722768"/>
              <a:gd name="connsiteY0" fmla="*/ 120642 h 484745"/>
              <a:gd name="connsiteX1" fmla="*/ 601540 w 722768"/>
              <a:gd name="connsiteY1" fmla="*/ 120642 h 484745"/>
              <a:gd name="connsiteX2" fmla="*/ 542191 w 722768"/>
              <a:gd name="connsiteY2" fmla="*/ 448559 h 484745"/>
              <a:gd name="connsiteX3" fmla="*/ 0 w 722768"/>
              <a:gd name="connsiteY3" fmla="*/ 250320 h 484745"/>
              <a:gd name="connsiteX4" fmla="*/ 27300 w 722768"/>
              <a:gd name="connsiteY4" fmla="*/ 120642 h 484745"/>
              <a:gd name="connsiteX0" fmla="*/ 601540 w 722768"/>
              <a:gd name="connsiteY0" fmla="*/ 120642 h 484745"/>
              <a:gd name="connsiteX1" fmla="*/ 722182 w 722768"/>
              <a:gd name="connsiteY1" fmla="*/ 0 h 484745"/>
              <a:gd name="connsiteX2" fmla="*/ 722768 w 722768"/>
              <a:gd name="connsiteY2" fmla="*/ 403838 h 484745"/>
              <a:gd name="connsiteX3" fmla="*/ 536721 w 722768"/>
              <a:gd name="connsiteY3" fmla="*/ 446678 h 484745"/>
              <a:gd name="connsiteX4" fmla="*/ 60154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601540 w 722768"/>
              <a:gd name="connsiteY3" fmla="*/ 120642 h 484745"/>
              <a:gd name="connsiteX4" fmla="*/ 2730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719389 w 722768"/>
              <a:gd name="connsiteY3" fmla="*/ 395483 h 484745"/>
              <a:gd name="connsiteX4" fmla="*/ 515879 w 722768"/>
              <a:gd name="connsiteY4" fmla="*/ 484745 h 484745"/>
              <a:gd name="connsiteX5" fmla="*/ 5462 w 722768"/>
              <a:gd name="connsiteY5" fmla="*/ 251866 h 484745"/>
              <a:gd name="connsiteX6" fmla="*/ 27300 w 722768"/>
              <a:gd name="connsiteY6" fmla="*/ 120642 h 484745"/>
              <a:gd name="connsiteX7" fmla="*/ 29160 w 722768"/>
              <a:gd name="connsiteY7" fmla="*/ 116258 h 484745"/>
              <a:gd name="connsiteX8" fmla="*/ 601540 w 722768"/>
              <a:gd name="connsiteY8" fmla="*/ 120642 h 484745"/>
              <a:gd name="connsiteX9" fmla="*/ 722182 w 722768"/>
              <a:gd name="connsiteY9" fmla="*/ 0 h 484745"/>
              <a:gd name="connsiteX10" fmla="*/ 601540 w 722768"/>
              <a:gd name="connsiteY10" fmla="*/ 120642 h 484745"/>
              <a:gd name="connsiteX11" fmla="*/ 514130 w 722768"/>
              <a:gd name="connsiteY11" fmla="*/ 464603 h 484745"/>
              <a:gd name="connsiteX0" fmla="*/ 27300 w 722768"/>
              <a:gd name="connsiteY0" fmla="*/ 120642 h 484745"/>
              <a:gd name="connsiteX1" fmla="*/ 601540 w 722768"/>
              <a:gd name="connsiteY1" fmla="*/ 120642 h 484745"/>
              <a:gd name="connsiteX2" fmla="*/ 542191 w 722768"/>
              <a:gd name="connsiteY2" fmla="*/ 448559 h 484745"/>
              <a:gd name="connsiteX3" fmla="*/ 0 w 722768"/>
              <a:gd name="connsiteY3" fmla="*/ 250320 h 484745"/>
              <a:gd name="connsiteX4" fmla="*/ 27300 w 722768"/>
              <a:gd name="connsiteY4" fmla="*/ 120642 h 484745"/>
              <a:gd name="connsiteX0" fmla="*/ 601540 w 722768"/>
              <a:gd name="connsiteY0" fmla="*/ 120642 h 484745"/>
              <a:gd name="connsiteX1" fmla="*/ 722182 w 722768"/>
              <a:gd name="connsiteY1" fmla="*/ 0 h 484745"/>
              <a:gd name="connsiteX2" fmla="*/ 722768 w 722768"/>
              <a:gd name="connsiteY2" fmla="*/ 403838 h 484745"/>
              <a:gd name="connsiteX3" fmla="*/ 514176 w 722768"/>
              <a:gd name="connsiteY3" fmla="*/ 478502 h 484745"/>
              <a:gd name="connsiteX4" fmla="*/ 60154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601540 w 722768"/>
              <a:gd name="connsiteY3" fmla="*/ 120642 h 484745"/>
              <a:gd name="connsiteX4" fmla="*/ 2730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719389 w 722768"/>
              <a:gd name="connsiteY3" fmla="*/ 395483 h 484745"/>
              <a:gd name="connsiteX4" fmla="*/ 515879 w 722768"/>
              <a:gd name="connsiteY4" fmla="*/ 484745 h 484745"/>
              <a:gd name="connsiteX5" fmla="*/ 5462 w 722768"/>
              <a:gd name="connsiteY5" fmla="*/ 251866 h 484745"/>
              <a:gd name="connsiteX6" fmla="*/ 27300 w 722768"/>
              <a:gd name="connsiteY6" fmla="*/ 120642 h 484745"/>
              <a:gd name="connsiteX7" fmla="*/ 29160 w 722768"/>
              <a:gd name="connsiteY7" fmla="*/ 116258 h 484745"/>
              <a:gd name="connsiteX8" fmla="*/ 601540 w 722768"/>
              <a:gd name="connsiteY8" fmla="*/ 120642 h 484745"/>
              <a:gd name="connsiteX9" fmla="*/ 722182 w 722768"/>
              <a:gd name="connsiteY9" fmla="*/ 0 h 484745"/>
              <a:gd name="connsiteX10" fmla="*/ 601540 w 722768"/>
              <a:gd name="connsiteY10" fmla="*/ 120642 h 484745"/>
              <a:gd name="connsiteX11" fmla="*/ 514130 w 722768"/>
              <a:gd name="connsiteY11" fmla="*/ 464603 h 484745"/>
              <a:gd name="connsiteX0" fmla="*/ 27300 w 722768"/>
              <a:gd name="connsiteY0" fmla="*/ 120642 h 484745"/>
              <a:gd name="connsiteX1" fmla="*/ 601540 w 722768"/>
              <a:gd name="connsiteY1" fmla="*/ 120642 h 484745"/>
              <a:gd name="connsiteX2" fmla="*/ 542191 w 722768"/>
              <a:gd name="connsiteY2" fmla="*/ 448559 h 484745"/>
              <a:gd name="connsiteX3" fmla="*/ 0 w 722768"/>
              <a:gd name="connsiteY3" fmla="*/ 250320 h 484745"/>
              <a:gd name="connsiteX4" fmla="*/ 27300 w 722768"/>
              <a:gd name="connsiteY4" fmla="*/ 120642 h 484745"/>
              <a:gd name="connsiteX0" fmla="*/ 601540 w 722768"/>
              <a:gd name="connsiteY0" fmla="*/ 120642 h 484745"/>
              <a:gd name="connsiteX1" fmla="*/ 722182 w 722768"/>
              <a:gd name="connsiteY1" fmla="*/ 0 h 484745"/>
              <a:gd name="connsiteX2" fmla="*/ 722768 w 722768"/>
              <a:gd name="connsiteY2" fmla="*/ 403838 h 484745"/>
              <a:gd name="connsiteX3" fmla="*/ 514176 w 722768"/>
              <a:gd name="connsiteY3" fmla="*/ 478502 h 484745"/>
              <a:gd name="connsiteX4" fmla="*/ 60154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601540 w 722768"/>
              <a:gd name="connsiteY3" fmla="*/ 120642 h 484745"/>
              <a:gd name="connsiteX4" fmla="*/ 2730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719389 w 722768"/>
              <a:gd name="connsiteY3" fmla="*/ 395483 h 484745"/>
              <a:gd name="connsiteX4" fmla="*/ 515879 w 722768"/>
              <a:gd name="connsiteY4" fmla="*/ 484745 h 484745"/>
              <a:gd name="connsiteX5" fmla="*/ 5462 w 722768"/>
              <a:gd name="connsiteY5" fmla="*/ 251866 h 484745"/>
              <a:gd name="connsiteX6" fmla="*/ 27300 w 722768"/>
              <a:gd name="connsiteY6" fmla="*/ 120642 h 484745"/>
              <a:gd name="connsiteX7" fmla="*/ 29160 w 722768"/>
              <a:gd name="connsiteY7" fmla="*/ 116258 h 484745"/>
              <a:gd name="connsiteX8" fmla="*/ 601540 w 722768"/>
              <a:gd name="connsiteY8" fmla="*/ 120642 h 484745"/>
              <a:gd name="connsiteX9" fmla="*/ 722182 w 722768"/>
              <a:gd name="connsiteY9" fmla="*/ 0 h 484745"/>
              <a:gd name="connsiteX10" fmla="*/ 601540 w 722768"/>
              <a:gd name="connsiteY10" fmla="*/ 120642 h 484745"/>
              <a:gd name="connsiteX11" fmla="*/ 514130 w 722768"/>
              <a:gd name="connsiteY11" fmla="*/ 464603 h 484745"/>
              <a:gd name="connsiteX0" fmla="*/ 27300 w 722768"/>
              <a:gd name="connsiteY0" fmla="*/ 120642 h 484745"/>
              <a:gd name="connsiteX1" fmla="*/ 601540 w 722768"/>
              <a:gd name="connsiteY1" fmla="*/ 120642 h 484745"/>
              <a:gd name="connsiteX2" fmla="*/ 524556 w 722768"/>
              <a:gd name="connsiteY2" fmla="*/ 456600 h 484745"/>
              <a:gd name="connsiteX3" fmla="*/ 0 w 722768"/>
              <a:gd name="connsiteY3" fmla="*/ 250320 h 484745"/>
              <a:gd name="connsiteX4" fmla="*/ 27300 w 722768"/>
              <a:gd name="connsiteY4" fmla="*/ 120642 h 484745"/>
              <a:gd name="connsiteX0" fmla="*/ 601540 w 722768"/>
              <a:gd name="connsiteY0" fmla="*/ 120642 h 484745"/>
              <a:gd name="connsiteX1" fmla="*/ 722182 w 722768"/>
              <a:gd name="connsiteY1" fmla="*/ 0 h 484745"/>
              <a:gd name="connsiteX2" fmla="*/ 722768 w 722768"/>
              <a:gd name="connsiteY2" fmla="*/ 403838 h 484745"/>
              <a:gd name="connsiteX3" fmla="*/ 514176 w 722768"/>
              <a:gd name="connsiteY3" fmla="*/ 478502 h 484745"/>
              <a:gd name="connsiteX4" fmla="*/ 60154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601540 w 722768"/>
              <a:gd name="connsiteY3" fmla="*/ 120642 h 484745"/>
              <a:gd name="connsiteX4" fmla="*/ 2730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719389 w 722768"/>
              <a:gd name="connsiteY3" fmla="*/ 395483 h 484745"/>
              <a:gd name="connsiteX4" fmla="*/ 515879 w 722768"/>
              <a:gd name="connsiteY4" fmla="*/ 484745 h 484745"/>
              <a:gd name="connsiteX5" fmla="*/ 5462 w 722768"/>
              <a:gd name="connsiteY5" fmla="*/ 251866 h 484745"/>
              <a:gd name="connsiteX6" fmla="*/ 27300 w 722768"/>
              <a:gd name="connsiteY6" fmla="*/ 120642 h 484745"/>
              <a:gd name="connsiteX7" fmla="*/ 29160 w 722768"/>
              <a:gd name="connsiteY7" fmla="*/ 116258 h 484745"/>
              <a:gd name="connsiteX8" fmla="*/ 601540 w 722768"/>
              <a:gd name="connsiteY8" fmla="*/ 120642 h 484745"/>
              <a:gd name="connsiteX9" fmla="*/ 722182 w 722768"/>
              <a:gd name="connsiteY9" fmla="*/ 0 h 484745"/>
              <a:gd name="connsiteX10" fmla="*/ 601540 w 722768"/>
              <a:gd name="connsiteY10" fmla="*/ 120642 h 484745"/>
              <a:gd name="connsiteX11" fmla="*/ 514130 w 722768"/>
              <a:gd name="connsiteY11" fmla="*/ 464603 h 484745"/>
              <a:gd name="connsiteX0" fmla="*/ 27300 w 722768"/>
              <a:gd name="connsiteY0" fmla="*/ 120642 h 484745"/>
              <a:gd name="connsiteX1" fmla="*/ 601540 w 722768"/>
              <a:gd name="connsiteY1" fmla="*/ 120642 h 484745"/>
              <a:gd name="connsiteX2" fmla="*/ 524556 w 722768"/>
              <a:gd name="connsiteY2" fmla="*/ 456600 h 484745"/>
              <a:gd name="connsiteX3" fmla="*/ 0 w 722768"/>
              <a:gd name="connsiteY3" fmla="*/ 250320 h 484745"/>
              <a:gd name="connsiteX4" fmla="*/ 27300 w 722768"/>
              <a:gd name="connsiteY4" fmla="*/ 120642 h 484745"/>
              <a:gd name="connsiteX0" fmla="*/ 601540 w 722768"/>
              <a:gd name="connsiteY0" fmla="*/ 120642 h 484745"/>
              <a:gd name="connsiteX1" fmla="*/ 722182 w 722768"/>
              <a:gd name="connsiteY1" fmla="*/ 0 h 484745"/>
              <a:gd name="connsiteX2" fmla="*/ 722768 w 722768"/>
              <a:gd name="connsiteY2" fmla="*/ 403838 h 484745"/>
              <a:gd name="connsiteX3" fmla="*/ 514176 w 722768"/>
              <a:gd name="connsiteY3" fmla="*/ 478502 h 484745"/>
              <a:gd name="connsiteX4" fmla="*/ 60154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601540 w 722768"/>
              <a:gd name="connsiteY3" fmla="*/ 120642 h 484745"/>
              <a:gd name="connsiteX4" fmla="*/ 27300 w 722768"/>
              <a:gd name="connsiteY4" fmla="*/ 120642 h 484745"/>
              <a:gd name="connsiteX0" fmla="*/ 27300 w 722768"/>
              <a:gd name="connsiteY0" fmla="*/ 120642 h 484745"/>
              <a:gd name="connsiteX1" fmla="*/ 147942 w 722768"/>
              <a:gd name="connsiteY1" fmla="*/ 0 h 484745"/>
              <a:gd name="connsiteX2" fmla="*/ 722182 w 722768"/>
              <a:gd name="connsiteY2" fmla="*/ 0 h 484745"/>
              <a:gd name="connsiteX3" fmla="*/ 719389 w 722768"/>
              <a:gd name="connsiteY3" fmla="*/ 395483 h 484745"/>
              <a:gd name="connsiteX4" fmla="*/ 515879 w 722768"/>
              <a:gd name="connsiteY4" fmla="*/ 484745 h 484745"/>
              <a:gd name="connsiteX5" fmla="*/ 5462 w 722768"/>
              <a:gd name="connsiteY5" fmla="*/ 251866 h 484745"/>
              <a:gd name="connsiteX6" fmla="*/ 27300 w 722768"/>
              <a:gd name="connsiteY6" fmla="*/ 120642 h 484745"/>
              <a:gd name="connsiteX7" fmla="*/ 29160 w 722768"/>
              <a:gd name="connsiteY7" fmla="*/ 116258 h 484745"/>
              <a:gd name="connsiteX8" fmla="*/ 601540 w 722768"/>
              <a:gd name="connsiteY8" fmla="*/ 120642 h 484745"/>
              <a:gd name="connsiteX9" fmla="*/ 722182 w 722768"/>
              <a:gd name="connsiteY9" fmla="*/ 0 h 484745"/>
              <a:gd name="connsiteX10" fmla="*/ 601540 w 722768"/>
              <a:gd name="connsiteY10" fmla="*/ 120642 h 484745"/>
              <a:gd name="connsiteX11" fmla="*/ 517418 w 722768"/>
              <a:gd name="connsiteY11" fmla="*/ 465998 h 48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2768" h="484745" stroke="0" extrusionOk="0">
                <a:moveTo>
                  <a:pt x="27300" y="120642"/>
                </a:moveTo>
                <a:lnTo>
                  <a:pt x="601540" y="120642"/>
                </a:lnTo>
                <a:lnTo>
                  <a:pt x="524556" y="456600"/>
                </a:lnTo>
                <a:lnTo>
                  <a:pt x="0" y="250320"/>
                </a:lnTo>
                <a:lnTo>
                  <a:pt x="27300" y="120642"/>
                </a:lnTo>
                <a:close/>
              </a:path>
              <a:path w="722768" h="484745" fill="darkenLess" stroke="0" extrusionOk="0">
                <a:moveTo>
                  <a:pt x="601540" y="120642"/>
                </a:moveTo>
                <a:lnTo>
                  <a:pt x="722182" y="0"/>
                </a:lnTo>
                <a:cubicBezTo>
                  <a:pt x="722377" y="134613"/>
                  <a:pt x="722573" y="269225"/>
                  <a:pt x="722768" y="403838"/>
                </a:cubicBezTo>
                <a:lnTo>
                  <a:pt x="514176" y="478502"/>
                </a:lnTo>
                <a:lnTo>
                  <a:pt x="601540" y="120642"/>
                </a:lnTo>
                <a:close/>
              </a:path>
              <a:path w="722768" h="484745" fill="lightenLess" stroke="0" extrusionOk="0">
                <a:moveTo>
                  <a:pt x="27300" y="120642"/>
                </a:moveTo>
                <a:lnTo>
                  <a:pt x="147942" y="0"/>
                </a:lnTo>
                <a:lnTo>
                  <a:pt x="722182" y="0"/>
                </a:lnTo>
                <a:lnTo>
                  <a:pt x="601540" y="120642"/>
                </a:lnTo>
                <a:lnTo>
                  <a:pt x="27300" y="120642"/>
                </a:lnTo>
                <a:close/>
              </a:path>
              <a:path w="722768" h="484745" fill="none" extrusionOk="0">
                <a:moveTo>
                  <a:pt x="27300" y="120642"/>
                </a:moveTo>
                <a:lnTo>
                  <a:pt x="147942" y="0"/>
                </a:lnTo>
                <a:lnTo>
                  <a:pt x="722182" y="0"/>
                </a:lnTo>
                <a:lnTo>
                  <a:pt x="719389" y="395483"/>
                </a:lnTo>
                <a:lnTo>
                  <a:pt x="515879" y="484745"/>
                </a:lnTo>
                <a:lnTo>
                  <a:pt x="5462" y="251866"/>
                </a:lnTo>
                <a:lnTo>
                  <a:pt x="27300" y="120642"/>
                </a:lnTo>
                <a:close/>
                <a:moveTo>
                  <a:pt x="29160" y="116258"/>
                </a:moveTo>
                <a:lnTo>
                  <a:pt x="601540" y="120642"/>
                </a:lnTo>
                <a:lnTo>
                  <a:pt x="722182" y="0"/>
                </a:lnTo>
                <a:moveTo>
                  <a:pt x="601540" y="120642"/>
                </a:moveTo>
                <a:lnTo>
                  <a:pt x="517418" y="465998"/>
                </a:ln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3CA840A8-6B41-45F2-B712-E7B2141284FE}"/>
              </a:ext>
            </a:extLst>
          </p:cNvPr>
          <p:cNvSpPr>
            <a:spLocks noChangeArrowheads="1"/>
          </p:cNvSpPr>
          <p:nvPr/>
        </p:nvSpPr>
        <p:spPr bwMode="auto">
          <a:xfrm rot="19744546">
            <a:off x="4471349" y="2623293"/>
            <a:ext cx="714943" cy="485179"/>
          </a:xfrm>
          <a:custGeom>
            <a:avLst/>
            <a:gdLst>
              <a:gd name="connsiteX0" fmla="*/ 0 w 713268"/>
              <a:gd name="connsiteY0" fmla="*/ 120819 h 481675"/>
              <a:gd name="connsiteX1" fmla="*/ 592449 w 713268"/>
              <a:gd name="connsiteY1" fmla="*/ 120819 h 481675"/>
              <a:gd name="connsiteX2" fmla="*/ 592449 w 713268"/>
              <a:gd name="connsiteY2" fmla="*/ 481675 h 481675"/>
              <a:gd name="connsiteX3" fmla="*/ 0 w 713268"/>
              <a:gd name="connsiteY3" fmla="*/ 481675 h 481675"/>
              <a:gd name="connsiteX4" fmla="*/ 0 w 713268"/>
              <a:gd name="connsiteY4" fmla="*/ 120819 h 481675"/>
              <a:gd name="connsiteX0" fmla="*/ 592449 w 713268"/>
              <a:gd name="connsiteY0" fmla="*/ 120819 h 481675"/>
              <a:gd name="connsiteX1" fmla="*/ 713268 w 713268"/>
              <a:gd name="connsiteY1" fmla="*/ 0 h 481675"/>
              <a:gd name="connsiteX2" fmla="*/ 713268 w 713268"/>
              <a:gd name="connsiteY2" fmla="*/ 360856 h 481675"/>
              <a:gd name="connsiteX3" fmla="*/ 592449 w 713268"/>
              <a:gd name="connsiteY3" fmla="*/ 481675 h 481675"/>
              <a:gd name="connsiteX4" fmla="*/ 592449 w 713268"/>
              <a:gd name="connsiteY4" fmla="*/ 120819 h 481675"/>
              <a:gd name="connsiteX0" fmla="*/ 0 w 713268"/>
              <a:gd name="connsiteY0" fmla="*/ 120819 h 481675"/>
              <a:gd name="connsiteX1" fmla="*/ 120819 w 713268"/>
              <a:gd name="connsiteY1" fmla="*/ 0 h 481675"/>
              <a:gd name="connsiteX2" fmla="*/ 713268 w 713268"/>
              <a:gd name="connsiteY2" fmla="*/ 0 h 481675"/>
              <a:gd name="connsiteX3" fmla="*/ 592449 w 713268"/>
              <a:gd name="connsiteY3" fmla="*/ 120819 h 481675"/>
              <a:gd name="connsiteX4" fmla="*/ 0 w 713268"/>
              <a:gd name="connsiteY4" fmla="*/ 120819 h 481675"/>
              <a:gd name="connsiteX0" fmla="*/ 0 w 713268"/>
              <a:gd name="connsiteY0" fmla="*/ 120819 h 481675"/>
              <a:gd name="connsiteX1" fmla="*/ 120819 w 713268"/>
              <a:gd name="connsiteY1" fmla="*/ 0 h 481675"/>
              <a:gd name="connsiteX2" fmla="*/ 713268 w 713268"/>
              <a:gd name="connsiteY2" fmla="*/ 0 h 481675"/>
              <a:gd name="connsiteX3" fmla="*/ 713268 w 713268"/>
              <a:gd name="connsiteY3" fmla="*/ 360856 h 481675"/>
              <a:gd name="connsiteX4" fmla="*/ 592449 w 713268"/>
              <a:gd name="connsiteY4" fmla="*/ 481675 h 481675"/>
              <a:gd name="connsiteX5" fmla="*/ 0 w 713268"/>
              <a:gd name="connsiteY5" fmla="*/ 481675 h 481675"/>
              <a:gd name="connsiteX6" fmla="*/ 0 w 713268"/>
              <a:gd name="connsiteY6" fmla="*/ 120819 h 481675"/>
              <a:gd name="connsiteX7" fmla="*/ 0 w 713268"/>
              <a:gd name="connsiteY7" fmla="*/ 120819 h 481675"/>
              <a:gd name="connsiteX8" fmla="*/ 592449 w 713268"/>
              <a:gd name="connsiteY8" fmla="*/ 120819 h 481675"/>
              <a:gd name="connsiteX9" fmla="*/ 713268 w 713268"/>
              <a:gd name="connsiteY9" fmla="*/ 0 h 481675"/>
              <a:gd name="connsiteX10" fmla="*/ 592449 w 713268"/>
              <a:gd name="connsiteY10" fmla="*/ 120819 h 481675"/>
              <a:gd name="connsiteX11" fmla="*/ 592449 w 713268"/>
              <a:gd name="connsiteY11" fmla="*/ 481675 h 481675"/>
              <a:gd name="connsiteX0" fmla="*/ 0 w 713268"/>
              <a:gd name="connsiteY0" fmla="*/ 120819 h 490983"/>
              <a:gd name="connsiteX1" fmla="*/ 592449 w 713268"/>
              <a:gd name="connsiteY1" fmla="*/ 120819 h 490983"/>
              <a:gd name="connsiteX2" fmla="*/ 592449 w 713268"/>
              <a:gd name="connsiteY2" fmla="*/ 481675 h 490983"/>
              <a:gd name="connsiteX3" fmla="*/ 0 w 713268"/>
              <a:gd name="connsiteY3" fmla="*/ 481675 h 490983"/>
              <a:gd name="connsiteX4" fmla="*/ 0 w 713268"/>
              <a:gd name="connsiteY4" fmla="*/ 120819 h 490983"/>
              <a:gd name="connsiteX0" fmla="*/ 592449 w 713268"/>
              <a:gd name="connsiteY0" fmla="*/ 120819 h 490983"/>
              <a:gd name="connsiteX1" fmla="*/ 713268 w 713268"/>
              <a:gd name="connsiteY1" fmla="*/ 0 h 490983"/>
              <a:gd name="connsiteX2" fmla="*/ 713268 w 713268"/>
              <a:gd name="connsiteY2" fmla="*/ 360856 h 490983"/>
              <a:gd name="connsiteX3" fmla="*/ 592449 w 713268"/>
              <a:gd name="connsiteY3" fmla="*/ 481675 h 490983"/>
              <a:gd name="connsiteX4" fmla="*/ 592449 w 713268"/>
              <a:gd name="connsiteY4" fmla="*/ 120819 h 490983"/>
              <a:gd name="connsiteX0" fmla="*/ 0 w 713268"/>
              <a:gd name="connsiteY0" fmla="*/ 120819 h 490983"/>
              <a:gd name="connsiteX1" fmla="*/ 120819 w 713268"/>
              <a:gd name="connsiteY1" fmla="*/ 0 h 490983"/>
              <a:gd name="connsiteX2" fmla="*/ 713268 w 713268"/>
              <a:gd name="connsiteY2" fmla="*/ 0 h 490983"/>
              <a:gd name="connsiteX3" fmla="*/ 592449 w 713268"/>
              <a:gd name="connsiteY3" fmla="*/ 120819 h 490983"/>
              <a:gd name="connsiteX4" fmla="*/ 0 w 713268"/>
              <a:gd name="connsiteY4" fmla="*/ 120819 h 490983"/>
              <a:gd name="connsiteX0" fmla="*/ 0 w 713268"/>
              <a:gd name="connsiteY0" fmla="*/ 120819 h 490983"/>
              <a:gd name="connsiteX1" fmla="*/ 120819 w 713268"/>
              <a:gd name="connsiteY1" fmla="*/ 0 h 490983"/>
              <a:gd name="connsiteX2" fmla="*/ 713268 w 713268"/>
              <a:gd name="connsiteY2" fmla="*/ 0 h 490983"/>
              <a:gd name="connsiteX3" fmla="*/ 713268 w 713268"/>
              <a:gd name="connsiteY3" fmla="*/ 360856 h 490983"/>
              <a:gd name="connsiteX4" fmla="*/ 592449 w 713268"/>
              <a:gd name="connsiteY4" fmla="*/ 481675 h 490983"/>
              <a:gd name="connsiteX5" fmla="*/ 0 w 713268"/>
              <a:gd name="connsiteY5" fmla="*/ 481675 h 490983"/>
              <a:gd name="connsiteX6" fmla="*/ 0 w 713268"/>
              <a:gd name="connsiteY6" fmla="*/ 120819 h 490983"/>
              <a:gd name="connsiteX7" fmla="*/ 0 w 713268"/>
              <a:gd name="connsiteY7" fmla="*/ 120819 h 490983"/>
              <a:gd name="connsiteX8" fmla="*/ 592449 w 713268"/>
              <a:gd name="connsiteY8" fmla="*/ 120819 h 490983"/>
              <a:gd name="connsiteX9" fmla="*/ 713268 w 713268"/>
              <a:gd name="connsiteY9" fmla="*/ 0 h 490983"/>
              <a:gd name="connsiteX10" fmla="*/ 592449 w 713268"/>
              <a:gd name="connsiteY10" fmla="*/ 120819 h 490983"/>
              <a:gd name="connsiteX11" fmla="*/ 564590 w 713268"/>
              <a:gd name="connsiteY11" fmla="*/ 490983 h 490983"/>
              <a:gd name="connsiteX0" fmla="*/ 0 w 713268"/>
              <a:gd name="connsiteY0" fmla="*/ 120819 h 490983"/>
              <a:gd name="connsiteX1" fmla="*/ 592449 w 713268"/>
              <a:gd name="connsiteY1" fmla="*/ 120819 h 490983"/>
              <a:gd name="connsiteX2" fmla="*/ 592449 w 713268"/>
              <a:gd name="connsiteY2" fmla="*/ 481675 h 490983"/>
              <a:gd name="connsiteX3" fmla="*/ 0 w 713268"/>
              <a:gd name="connsiteY3" fmla="*/ 481675 h 490983"/>
              <a:gd name="connsiteX4" fmla="*/ 0 w 713268"/>
              <a:gd name="connsiteY4" fmla="*/ 120819 h 490983"/>
              <a:gd name="connsiteX0" fmla="*/ 592449 w 713268"/>
              <a:gd name="connsiteY0" fmla="*/ 120819 h 490983"/>
              <a:gd name="connsiteX1" fmla="*/ 713268 w 713268"/>
              <a:gd name="connsiteY1" fmla="*/ 0 h 490983"/>
              <a:gd name="connsiteX2" fmla="*/ 713268 w 713268"/>
              <a:gd name="connsiteY2" fmla="*/ 360856 h 490983"/>
              <a:gd name="connsiteX3" fmla="*/ 592449 w 713268"/>
              <a:gd name="connsiteY3" fmla="*/ 481675 h 490983"/>
              <a:gd name="connsiteX4" fmla="*/ 592449 w 713268"/>
              <a:gd name="connsiteY4" fmla="*/ 120819 h 490983"/>
              <a:gd name="connsiteX0" fmla="*/ 0 w 713268"/>
              <a:gd name="connsiteY0" fmla="*/ 120819 h 490983"/>
              <a:gd name="connsiteX1" fmla="*/ 120819 w 713268"/>
              <a:gd name="connsiteY1" fmla="*/ 0 h 490983"/>
              <a:gd name="connsiteX2" fmla="*/ 713268 w 713268"/>
              <a:gd name="connsiteY2" fmla="*/ 0 h 490983"/>
              <a:gd name="connsiteX3" fmla="*/ 592449 w 713268"/>
              <a:gd name="connsiteY3" fmla="*/ 120819 h 490983"/>
              <a:gd name="connsiteX4" fmla="*/ 0 w 713268"/>
              <a:gd name="connsiteY4" fmla="*/ 120819 h 490983"/>
              <a:gd name="connsiteX0" fmla="*/ 0 w 713268"/>
              <a:gd name="connsiteY0" fmla="*/ 120819 h 490983"/>
              <a:gd name="connsiteX1" fmla="*/ 120819 w 713268"/>
              <a:gd name="connsiteY1" fmla="*/ 0 h 490983"/>
              <a:gd name="connsiteX2" fmla="*/ 713268 w 713268"/>
              <a:gd name="connsiteY2" fmla="*/ 0 h 490983"/>
              <a:gd name="connsiteX3" fmla="*/ 713268 w 713268"/>
              <a:gd name="connsiteY3" fmla="*/ 360856 h 490983"/>
              <a:gd name="connsiteX4" fmla="*/ 577971 w 713268"/>
              <a:gd name="connsiteY4" fmla="*/ 484144 h 490983"/>
              <a:gd name="connsiteX5" fmla="*/ 0 w 713268"/>
              <a:gd name="connsiteY5" fmla="*/ 481675 h 490983"/>
              <a:gd name="connsiteX6" fmla="*/ 0 w 713268"/>
              <a:gd name="connsiteY6" fmla="*/ 120819 h 490983"/>
              <a:gd name="connsiteX7" fmla="*/ 0 w 713268"/>
              <a:gd name="connsiteY7" fmla="*/ 120819 h 490983"/>
              <a:gd name="connsiteX8" fmla="*/ 592449 w 713268"/>
              <a:gd name="connsiteY8" fmla="*/ 120819 h 490983"/>
              <a:gd name="connsiteX9" fmla="*/ 713268 w 713268"/>
              <a:gd name="connsiteY9" fmla="*/ 0 h 490983"/>
              <a:gd name="connsiteX10" fmla="*/ 592449 w 713268"/>
              <a:gd name="connsiteY10" fmla="*/ 120819 h 490983"/>
              <a:gd name="connsiteX11" fmla="*/ 564590 w 713268"/>
              <a:gd name="connsiteY11" fmla="*/ 490983 h 490983"/>
              <a:gd name="connsiteX0" fmla="*/ 0 w 713268"/>
              <a:gd name="connsiteY0" fmla="*/ 120819 h 490983"/>
              <a:gd name="connsiteX1" fmla="*/ 592449 w 713268"/>
              <a:gd name="connsiteY1" fmla="*/ 120819 h 490983"/>
              <a:gd name="connsiteX2" fmla="*/ 592449 w 713268"/>
              <a:gd name="connsiteY2" fmla="*/ 481675 h 490983"/>
              <a:gd name="connsiteX3" fmla="*/ 0 w 713268"/>
              <a:gd name="connsiteY3" fmla="*/ 481675 h 490983"/>
              <a:gd name="connsiteX4" fmla="*/ 0 w 713268"/>
              <a:gd name="connsiteY4" fmla="*/ 120819 h 490983"/>
              <a:gd name="connsiteX0" fmla="*/ 592449 w 713268"/>
              <a:gd name="connsiteY0" fmla="*/ 120819 h 490983"/>
              <a:gd name="connsiteX1" fmla="*/ 713268 w 713268"/>
              <a:gd name="connsiteY1" fmla="*/ 0 h 490983"/>
              <a:gd name="connsiteX2" fmla="*/ 713268 w 713268"/>
              <a:gd name="connsiteY2" fmla="*/ 360856 h 490983"/>
              <a:gd name="connsiteX3" fmla="*/ 592449 w 713268"/>
              <a:gd name="connsiteY3" fmla="*/ 481675 h 490983"/>
              <a:gd name="connsiteX4" fmla="*/ 592449 w 713268"/>
              <a:gd name="connsiteY4" fmla="*/ 120819 h 490983"/>
              <a:gd name="connsiteX0" fmla="*/ 0 w 713268"/>
              <a:gd name="connsiteY0" fmla="*/ 120819 h 490983"/>
              <a:gd name="connsiteX1" fmla="*/ 120819 w 713268"/>
              <a:gd name="connsiteY1" fmla="*/ 0 h 490983"/>
              <a:gd name="connsiteX2" fmla="*/ 713268 w 713268"/>
              <a:gd name="connsiteY2" fmla="*/ 0 h 490983"/>
              <a:gd name="connsiteX3" fmla="*/ 592449 w 713268"/>
              <a:gd name="connsiteY3" fmla="*/ 120819 h 490983"/>
              <a:gd name="connsiteX4" fmla="*/ 0 w 713268"/>
              <a:gd name="connsiteY4" fmla="*/ 120819 h 490983"/>
              <a:gd name="connsiteX0" fmla="*/ 0 w 713268"/>
              <a:gd name="connsiteY0" fmla="*/ 120819 h 490983"/>
              <a:gd name="connsiteX1" fmla="*/ 120819 w 713268"/>
              <a:gd name="connsiteY1" fmla="*/ 0 h 490983"/>
              <a:gd name="connsiteX2" fmla="*/ 713268 w 713268"/>
              <a:gd name="connsiteY2" fmla="*/ 0 h 490983"/>
              <a:gd name="connsiteX3" fmla="*/ 713268 w 713268"/>
              <a:gd name="connsiteY3" fmla="*/ 360856 h 490983"/>
              <a:gd name="connsiteX4" fmla="*/ 554205 w 713268"/>
              <a:gd name="connsiteY4" fmla="*/ 486619 h 490983"/>
              <a:gd name="connsiteX5" fmla="*/ 0 w 713268"/>
              <a:gd name="connsiteY5" fmla="*/ 481675 h 490983"/>
              <a:gd name="connsiteX6" fmla="*/ 0 w 713268"/>
              <a:gd name="connsiteY6" fmla="*/ 120819 h 490983"/>
              <a:gd name="connsiteX7" fmla="*/ 0 w 713268"/>
              <a:gd name="connsiteY7" fmla="*/ 120819 h 490983"/>
              <a:gd name="connsiteX8" fmla="*/ 592449 w 713268"/>
              <a:gd name="connsiteY8" fmla="*/ 120819 h 490983"/>
              <a:gd name="connsiteX9" fmla="*/ 713268 w 713268"/>
              <a:gd name="connsiteY9" fmla="*/ 0 h 490983"/>
              <a:gd name="connsiteX10" fmla="*/ 592449 w 713268"/>
              <a:gd name="connsiteY10" fmla="*/ 120819 h 490983"/>
              <a:gd name="connsiteX11" fmla="*/ 564590 w 713268"/>
              <a:gd name="connsiteY11" fmla="*/ 490983 h 490983"/>
              <a:gd name="connsiteX0" fmla="*/ 0 w 713268"/>
              <a:gd name="connsiteY0" fmla="*/ 120819 h 490983"/>
              <a:gd name="connsiteX1" fmla="*/ 592449 w 713268"/>
              <a:gd name="connsiteY1" fmla="*/ 120819 h 490983"/>
              <a:gd name="connsiteX2" fmla="*/ 592449 w 713268"/>
              <a:gd name="connsiteY2" fmla="*/ 481675 h 490983"/>
              <a:gd name="connsiteX3" fmla="*/ 0 w 713268"/>
              <a:gd name="connsiteY3" fmla="*/ 481675 h 490983"/>
              <a:gd name="connsiteX4" fmla="*/ 0 w 713268"/>
              <a:gd name="connsiteY4" fmla="*/ 120819 h 490983"/>
              <a:gd name="connsiteX0" fmla="*/ 592449 w 713268"/>
              <a:gd name="connsiteY0" fmla="*/ 120819 h 490983"/>
              <a:gd name="connsiteX1" fmla="*/ 713268 w 713268"/>
              <a:gd name="connsiteY1" fmla="*/ 0 h 490983"/>
              <a:gd name="connsiteX2" fmla="*/ 713268 w 713268"/>
              <a:gd name="connsiteY2" fmla="*/ 360856 h 490983"/>
              <a:gd name="connsiteX3" fmla="*/ 579060 w 713268"/>
              <a:gd name="connsiteY3" fmla="*/ 479225 h 490983"/>
              <a:gd name="connsiteX4" fmla="*/ 592449 w 713268"/>
              <a:gd name="connsiteY4" fmla="*/ 120819 h 490983"/>
              <a:gd name="connsiteX0" fmla="*/ 0 w 713268"/>
              <a:gd name="connsiteY0" fmla="*/ 120819 h 490983"/>
              <a:gd name="connsiteX1" fmla="*/ 120819 w 713268"/>
              <a:gd name="connsiteY1" fmla="*/ 0 h 490983"/>
              <a:gd name="connsiteX2" fmla="*/ 713268 w 713268"/>
              <a:gd name="connsiteY2" fmla="*/ 0 h 490983"/>
              <a:gd name="connsiteX3" fmla="*/ 592449 w 713268"/>
              <a:gd name="connsiteY3" fmla="*/ 120819 h 490983"/>
              <a:gd name="connsiteX4" fmla="*/ 0 w 713268"/>
              <a:gd name="connsiteY4" fmla="*/ 120819 h 490983"/>
              <a:gd name="connsiteX0" fmla="*/ 0 w 713268"/>
              <a:gd name="connsiteY0" fmla="*/ 120819 h 490983"/>
              <a:gd name="connsiteX1" fmla="*/ 120819 w 713268"/>
              <a:gd name="connsiteY1" fmla="*/ 0 h 490983"/>
              <a:gd name="connsiteX2" fmla="*/ 713268 w 713268"/>
              <a:gd name="connsiteY2" fmla="*/ 0 h 490983"/>
              <a:gd name="connsiteX3" fmla="*/ 713268 w 713268"/>
              <a:gd name="connsiteY3" fmla="*/ 360856 h 490983"/>
              <a:gd name="connsiteX4" fmla="*/ 554205 w 713268"/>
              <a:gd name="connsiteY4" fmla="*/ 486619 h 490983"/>
              <a:gd name="connsiteX5" fmla="*/ 0 w 713268"/>
              <a:gd name="connsiteY5" fmla="*/ 481675 h 490983"/>
              <a:gd name="connsiteX6" fmla="*/ 0 w 713268"/>
              <a:gd name="connsiteY6" fmla="*/ 120819 h 490983"/>
              <a:gd name="connsiteX7" fmla="*/ 0 w 713268"/>
              <a:gd name="connsiteY7" fmla="*/ 120819 h 490983"/>
              <a:gd name="connsiteX8" fmla="*/ 592449 w 713268"/>
              <a:gd name="connsiteY8" fmla="*/ 120819 h 490983"/>
              <a:gd name="connsiteX9" fmla="*/ 713268 w 713268"/>
              <a:gd name="connsiteY9" fmla="*/ 0 h 490983"/>
              <a:gd name="connsiteX10" fmla="*/ 592449 w 713268"/>
              <a:gd name="connsiteY10" fmla="*/ 120819 h 490983"/>
              <a:gd name="connsiteX11" fmla="*/ 564590 w 713268"/>
              <a:gd name="connsiteY11" fmla="*/ 490983 h 490983"/>
              <a:gd name="connsiteX0" fmla="*/ 1675 w 714943"/>
              <a:gd name="connsiteY0" fmla="*/ 120819 h 490983"/>
              <a:gd name="connsiteX1" fmla="*/ 594124 w 714943"/>
              <a:gd name="connsiteY1" fmla="*/ 120819 h 490983"/>
              <a:gd name="connsiteX2" fmla="*/ 594124 w 714943"/>
              <a:gd name="connsiteY2" fmla="*/ 481675 h 490983"/>
              <a:gd name="connsiteX3" fmla="*/ 1675 w 714943"/>
              <a:gd name="connsiteY3" fmla="*/ 481675 h 490983"/>
              <a:gd name="connsiteX4" fmla="*/ 1675 w 714943"/>
              <a:gd name="connsiteY4" fmla="*/ 120819 h 490983"/>
              <a:gd name="connsiteX0" fmla="*/ 594124 w 714943"/>
              <a:gd name="connsiteY0" fmla="*/ 120819 h 490983"/>
              <a:gd name="connsiteX1" fmla="*/ 714943 w 714943"/>
              <a:gd name="connsiteY1" fmla="*/ 0 h 490983"/>
              <a:gd name="connsiteX2" fmla="*/ 714943 w 714943"/>
              <a:gd name="connsiteY2" fmla="*/ 360856 h 490983"/>
              <a:gd name="connsiteX3" fmla="*/ 580735 w 714943"/>
              <a:gd name="connsiteY3" fmla="*/ 479225 h 490983"/>
              <a:gd name="connsiteX4" fmla="*/ 594124 w 714943"/>
              <a:gd name="connsiteY4" fmla="*/ 120819 h 490983"/>
              <a:gd name="connsiteX0" fmla="*/ 1675 w 714943"/>
              <a:gd name="connsiteY0" fmla="*/ 120819 h 490983"/>
              <a:gd name="connsiteX1" fmla="*/ 122494 w 714943"/>
              <a:gd name="connsiteY1" fmla="*/ 0 h 490983"/>
              <a:gd name="connsiteX2" fmla="*/ 714943 w 714943"/>
              <a:gd name="connsiteY2" fmla="*/ 0 h 490983"/>
              <a:gd name="connsiteX3" fmla="*/ 594124 w 714943"/>
              <a:gd name="connsiteY3" fmla="*/ 120819 h 490983"/>
              <a:gd name="connsiteX4" fmla="*/ 1675 w 714943"/>
              <a:gd name="connsiteY4" fmla="*/ 120819 h 490983"/>
              <a:gd name="connsiteX0" fmla="*/ 1675 w 714943"/>
              <a:gd name="connsiteY0" fmla="*/ 120819 h 490983"/>
              <a:gd name="connsiteX1" fmla="*/ 122494 w 714943"/>
              <a:gd name="connsiteY1" fmla="*/ 0 h 490983"/>
              <a:gd name="connsiteX2" fmla="*/ 714943 w 714943"/>
              <a:gd name="connsiteY2" fmla="*/ 0 h 490983"/>
              <a:gd name="connsiteX3" fmla="*/ 714943 w 714943"/>
              <a:gd name="connsiteY3" fmla="*/ 360856 h 490983"/>
              <a:gd name="connsiteX4" fmla="*/ 555880 w 714943"/>
              <a:gd name="connsiteY4" fmla="*/ 486619 h 490983"/>
              <a:gd name="connsiteX5" fmla="*/ 0 w 714943"/>
              <a:gd name="connsiteY5" fmla="*/ 428675 h 490983"/>
              <a:gd name="connsiteX6" fmla="*/ 1675 w 714943"/>
              <a:gd name="connsiteY6" fmla="*/ 120819 h 490983"/>
              <a:gd name="connsiteX7" fmla="*/ 1675 w 714943"/>
              <a:gd name="connsiteY7" fmla="*/ 120819 h 490983"/>
              <a:gd name="connsiteX8" fmla="*/ 594124 w 714943"/>
              <a:gd name="connsiteY8" fmla="*/ 120819 h 490983"/>
              <a:gd name="connsiteX9" fmla="*/ 714943 w 714943"/>
              <a:gd name="connsiteY9" fmla="*/ 0 h 490983"/>
              <a:gd name="connsiteX10" fmla="*/ 594124 w 714943"/>
              <a:gd name="connsiteY10" fmla="*/ 120819 h 490983"/>
              <a:gd name="connsiteX11" fmla="*/ 566265 w 714943"/>
              <a:gd name="connsiteY11" fmla="*/ 490983 h 490983"/>
              <a:gd name="connsiteX0" fmla="*/ 1675 w 714943"/>
              <a:gd name="connsiteY0" fmla="*/ 120819 h 490983"/>
              <a:gd name="connsiteX1" fmla="*/ 594124 w 714943"/>
              <a:gd name="connsiteY1" fmla="*/ 120819 h 490983"/>
              <a:gd name="connsiteX2" fmla="*/ 594124 w 714943"/>
              <a:gd name="connsiteY2" fmla="*/ 481675 h 490983"/>
              <a:gd name="connsiteX3" fmla="*/ 8741 w 714943"/>
              <a:gd name="connsiteY3" fmla="*/ 426485 h 490983"/>
              <a:gd name="connsiteX4" fmla="*/ 1675 w 714943"/>
              <a:gd name="connsiteY4" fmla="*/ 120819 h 490983"/>
              <a:gd name="connsiteX0" fmla="*/ 594124 w 714943"/>
              <a:gd name="connsiteY0" fmla="*/ 120819 h 490983"/>
              <a:gd name="connsiteX1" fmla="*/ 714943 w 714943"/>
              <a:gd name="connsiteY1" fmla="*/ 0 h 490983"/>
              <a:gd name="connsiteX2" fmla="*/ 714943 w 714943"/>
              <a:gd name="connsiteY2" fmla="*/ 360856 h 490983"/>
              <a:gd name="connsiteX3" fmla="*/ 580735 w 714943"/>
              <a:gd name="connsiteY3" fmla="*/ 479225 h 490983"/>
              <a:gd name="connsiteX4" fmla="*/ 594124 w 714943"/>
              <a:gd name="connsiteY4" fmla="*/ 120819 h 490983"/>
              <a:gd name="connsiteX0" fmla="*/ 1675 w 714943"/>
              <a:gd name="connsiteY0" fmla="*/ 120819 h 490983"/>
              <a:gd name="connsiteX1" fmla="*/ 122494 w 714943"/>
              <a:gd name="connsiteY1" fmla="*/ 0 h 490983"/>
              <a:gd name="connsiteX2" fmla="*/ 714943 w 714943"/>
              <a:gd name="connsiteY2" fmla="*/ 0 h 490983"/>
              <a:gd name="connsiteX3" fmla="*/ 594124 w 714943"/>
              <a:gd name="connsiteY3" fmla="*/ 120819 h 490983"/>
              <a:gd name="connsiteX4" fmla="*/ 1675 w 714943"/>
              <a:gd name="connsiteY4" fmla="*/ 120819 h 490983"/>
              <a:gd name="connsiteX0" fmla="*/ 1675 w 714943"/>
              <a:gd name="connsiteY0" fmla="*/ 120819 h 490983"/>
              <a:gd name="connsiteX1" fmla="*/ 122494 w 714943"/>
              <a:gd name="connsiteY1" fmla="*/ 0 h 490983"/>
              <a:gd name="connsiteX2" fmla="*/ 714943 w 714943"/>
              <a:gd name="connsiteY2" fmla="*/ 0 h 490983"/>
              <a:gd name="connsiteX3" fmla="*/ 714943 w 714943"/>
              <a:gd name="connsiteY3" fmla="*/ 360856 h 490983"/>
              <a:gd name="connsiteX4" fmla="*/ 555880 w 714943"/>
              <a:gd name="connsiteY4" fmla="*/ 486619 h 490983"/>
              <a:gd name="connsiteX5" fmla="*/ 0 w 714943"/>
              <a:gd name="connsiteY5" fmla="*/ 428675 h 490983"/>
              <a:gd name="connsiteX6" fmla="*/ 1675 w 714943"/>
              <a:gd name="connsiteY6" fmla="*/ 120819 h 490983"/>
              <a:gd name="connsiteX7" fmla="*/ 1675 w 714943"/>
              <a:gd name="connsiteY7" fmla="*/ 120819 h 490983"/>
              <a:gd name="connsiteX8" fmla="*/ 594124 w 714943"/>
              <a:gd name="connsiteY8" fmla="*/ 120819 h 490983"/>
              <a:gd name="connsiteX9" fmla="*/ 714943 w 714943"/>
              <a:gd name="connsiteY9" fmla="*/ 0 h 490983"/>
              <a:gd name="connsiteX10" fmla="*/ 594124 w 714943"/>
              <a:gd name="connsiteY10" fmla="*/ 120819 h 490983"/>
              <a:gd name="connsiteX11" fmla="*/ 566265 w 714943"/>
              <a:gd name="connsiteY11" fmla="*/ 490983 h 490983"/>
              <a:gd name="connsiteX0" fmla="*/ 1675 w 714943"/>
              <a:gd name="connsiteY0" fmla="*/ 120819 h 486619"/>
              <a:gd name="connsiteX1" fmla="*/ 594124 w 714943"/>
              <a:gd name="connsiteY1" fmla="*/ 120819 h 486619"/>
              <a:gd name="connsiteX2" fmla="*/ 594124 w 714943"/>
              <a:gd name="connsiteY2" fmla="*/ 481675 h 486619"/>
              <a:gd name="connsiteX3" fmla="*/ 8741 w 714943"/>
              <a:gd name="connsiteY3" fmla="*/ 426485 h 486619"/>
              <a:gd name="connsiteX4" fmla="*/ 1675 w 714943"/>
              <a:gd name="connsiteY4" fmla="*/ 120819 h 486619"/>
              <a:gd name="connsiteX0" fmla="*/ 594124 w 714943"/>
              <a:gd name="connsiteY0" fmla="*/ 120819 h 486619"/>
              <a:gd name="connsiteX1" fmla="*/ 714943 w 714943"/>
              <a:gd name="connsiteY1" fmla="*/ 0 h 486619"/>
              <a:gd name="connsiteX2" fmla="*/ 714943 w 714943"/>
              <a:gd name="connsiteY2" fmla="*/ 360856 h 486619"/>
              <a:gd name="connsiteX3" fmla="*/ 580735 w 714943"/>
              <a:gd name="connsiteY3" fmla="*/ 479225 h 486619"/>
              <a:gd name="connsiteX4" fmla="*/ 594124 w 714943"/>
              <a:gd name="connsiteY4" fmla="*/ 120819 h 486619"/>
              <a:gd name="connsiteX0" fmla="*/ 1675 w 714943"/>
              <a:gd name="connsiteY0" fmla="*/ 120819 h 486619"/>
              <a:gd name="connsiteX1" fmla="*/ 122494 w 714943"/>
              <a:gd name="connsiteY1" fmla="*/ 0 h 486619"/>
              <a:gd name="connsiteX2" fmla="*/ 714943 w 714943"/>
              <a:gd name="connsiteY2" fmla="*/ 0 h 486619"/>
              <a:gd name="connsiteX3" fmla="*/ 594124 w 714943"/>
              <a:gd name="connsiteY3" fmla="*/ 120819 h 486619"/>
              <a:gd name="connsiteX4" fmla="*/ 1675 w 714943"/>
              <a:gd name="connsiteY4" fmla="*/ 120819 h 486619"/>
              <a:gd name="connsiteX0" fmla="*/ 1675 w 714943"/>
              <a:gd name="connsiteY0" fmla="*/ 120819 h 486619"/>
              <a:gd name="connsiteX1" fmla="*/ 122494 w 714943"/>
              <a:gd name="connsiteY1" fmla="*/ 0 h 486619"/>
              <a:gd name="connsiteX2" fmla="*/ 714943 w 714943"/>
              <a:gd name="connsiteY2" fmla="*/ 0 h 486619"/>
              <a:gd name="connsiteX3" fmla="*/ 714943 w 714943"/>
              <a:gd name="connsiteY3" fmla="*/ 360856 h 486619"/>
              <a:gd name="connsiteX4" fmla="*/ 555880 w 714943"/>
              <a:gd name="connsiteY4" fmla="*/ 486619 h 486619"/>
              <a:gd name="connsiteX5" fmla="*/ 0 w 714943"/>
              <a:gd name="connsiteY5" fmla="*/ 428675 h 486619"/>
              <a:gd name="connsiteX6" fmla="*/ 1675 w 714943"/>
              <a:gd name="connsiteY6" fmla="*/ 120819 h 486619"/>
              <a:gd name="connsiteX7" fmla="*/ 1675 w 714943"/>
              <a:gd name="connsiteY7" fmla="*/ 120819 h 486619"/>
              <a:gd name="connsiteX8" fmla="*/ 594124 w 714943"/>
              <a:gd name="connsiteY8" fmla="*/ 120819 h 486619"/>
              <a:gd name="connsiteX9" fmla="*/ 714943 w 714943"/>
              <a:gd name="connsiteY9" fmla="*/ 0 h 486619"/>
              <a:gd name="connsiteX10" fmla="*/ 594124 w 714943"/>
              <a:gd name="connsiteY10" fmla="*/ 120819 h 486619"/>
              <a:gd name="connsiteX11" fmla="*/ 581778 w 714943"/>
              <a:gd name="connsiteY11" fmla="*/ 483622 h 486619"/>
              <a:gd name="connsiteX0" fmla="*/ 1675 w 714943"/>
              <a:gd name="connsiteY0" fmla="*/ 120819 h 485179"/>
              <a:gd name="connsiteX1" fmla="*/ 594124 w 714943"/>
              <a:gd name="connsiteY1" fmla="*/ 120819 h 485179"/>
              <a:gd name="connsiteX2" fmla="*/ 594124 w 714943"/>
              <a:gd name="connsiteY2" fmla="*/ 481675 h 485179"/>
              <a:gd name="connsiteX3" fmla="*/ 8741 w 714943"/>
              <a:gd name="connsiteY3" fmla="*/ 426485 h 485179"/>
              <a:gd name="connsiteX4" fmla="*/ 1675 w 714943"/>
              <a:gd name="connsiteY4" fmla="*/ 120819 h 485179"/>
              <a:gd name="connsiteX0" fmla="*/ 594124 w 714943"/>
              <a:gd name="connsiteY0" fmla="*/ 120819 h 485179"/>
              <a:gd name="connsiteX1" fmla="*/ 714943 w 714943"/>
              <a:gd name="connsiteY1" fmla="*/ 0 h 485179"/>
              <a:gd name="connsiteX2" fmla="*/ 714943 w 714943"/>
              <a:gd name="connsiteY2" fmla="*/ 360856 h 485179"/>
              <a:gd name="connsiteX3" fmla="*/ 580735 w 714943"/>
              <a:gd name="connsiteY3" fmla="*/ 479225 h 485179"/>
              <a:gd name="connsiteX4" fmla="*/ 594124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594124 w 714943"/>
              <a:gd name="connsiteY3" fmla="*/ 120819 h 485179"/>
              <a:gd name="connsiteX4" fmla="*/ 1675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714943 w 714943"/>
              <a:gd name="connsiteY3" fmla="*/ 360856 h 485179"/>
              <a:gd name="connsiteX4" fmla="*/ 572011 w 714943"/>
              <a:gd name="connsiteY4" fmla="*/ 485179 h 485179"/>
              <a:gd name="connsiteX5" fmla="*/ 0 w 714943"/>
              <a:gd name="connsiteY5" fmla="*/ 428675 h 485179"/>
              <a:gd name="connsiteX6" fmla="*/ 1675 w 714943"/>
              <a:gd name="connsiteY6" fmla="*/ 120819 h 485179"/>
              <a:gd name="connsiteX7" fmla="*/ 1675 w 714943"/>
              <a:gd name="connsiteY7" fmla="*/ 120819 h 485179"/>
              <a:gd name="connsiteX8" fmla="*/ 594124 w 714943"/>
              <a:gd name="connsiteY8" fmla="*/ 120819 h 485179"/>
              <a:gd name="connsiteX9" fmla="*/ 714943 w 714943"/>
              <a:gd name="connsiteY9" fmla="*/ 0 h 485179"/>
              <a:gd name="connsiteX10" fmla="*/ 594124 w 714943"/>
              <a:gd name="connsiteY10" fmla="*/ 120819 h 485179"/>
              <a:gd name="connsiteX11" fmla="*/ 581778 w 714943"/>
              <a:gd name="connsiteY11" fmla="*/ 483622 h 485179"/>
              <a:gd name="connsiteX0" fmla="*/ 1675 w 714943"/>
              <a:gd name="connsiteY0" fmla="*/ 120819 h 485179"/>
              <a:gd name="connsiteX1" fmla="*/ 594124 w 714943"/>
              <a:gd name="connsiteY1" fmla="*/ 120819 h 485179"/>
              <a:gd name="connsiteX2" fmla="*/ 594124 w 714943"/>
              <a:gd name="connsiteY2" fmla="*/ 481675 h 485179"/>
              <a:gd name="connsiteX3" fmla="*/ 8741 w 714943"/>
              <a:gd name="connsiteY3" fmla="*/ 426485 h 485179"/>
              <a:gd name="connsiteX4" fmla="*/ 1675 w 714943"/>
              <a:gd name="connsiteY4" fmla="*/ 120819 h 485179"/>
              <a:gd name="connsiteX0" fmla="*/ 594124 w 714943"/>
              <a:gd name="connsiteY0" fmla="*/ 120819 h 485179"/>
              <a:gd name="connsiteX1" fmla="*/ 714943 w 714943"/>
              <a:gd name="connsiteY1" fmla="*/ 0 h 485179"/>
              <a:gd name="connsiteX2" fmla="*/ 714943 w 714943"/>
              <a:gd name="connsiteY2" fmla="*/ 360856 h 485179"/>
              <a:gd name="connsiteX3" fmla="*/ 580735 w 714943"/>
              <a:gd name="connsiteY3" fmla="*/ 479225 h 485179"/>
              <a:gd name="connsiteX4" fmla="*/ 594124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594124 w 714943"/>
              <a:gd name="connsiteY3" fmla="*/ 120819 h 485179"/>
              <a:gd name="connsiteX4" fmla="*/ 1675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714943 w 714943"/>
              <a:gd name="connsiteY3" fmla="*/ 360856 h 485179"/>
              <a:gd name="connsiteX4" fmla="*/ 572011 w 714943"/>
              <a:gd name="connsiteY4" fmla="*/ 485179 h 485179"/>
              <a:gd name="connsiteX5" fmla="*/ 0 w 714943"/>
              <a:gd name="connsiteY5" fmla="*/ 428675 h 485179"/>
              <a:gd name="connsiteX6" fmla="*/ 1675 w 714943"/>
              <a:gd name="connsiteY6" fmla="*/ 120819 h 485179"/>
              <a:gd name="connsiteX7" fmla="*/ 1675 w 714943"/>
              <a:gd name="connsiteY7" fmla="*/ 120819 h 485179"/>
              <a:gd name="connsiteX8" fmla="*/ 594124 w 714943"/>
              <a:gd name="connsiteY8" fmla="*/ 120819 h 485179"/>
              <a:gd name="connsiteX9" fmla="*/ 714943 w 714943"/>
              <a:gd name="connsiteY9" fmla="*/ 0 h 485179"/>
              <a:gd name="connsiteX10" fmla="*/ 594124 w 714943"/>
              <a:gd name="connsiteY10" fmla="*/ 120819 h 485179"/>
              <a:gd name="connsiteX11" fmla="*/ 565643 w 714943"/>
              <a:gd name="connsiteY11" fmla="*/ 478120 h 485179"/>
              <a:gd name="connsiteX0" fmla="*/ 1675 w 714943"/>
              <a:gd name="connsiteY0" fmla="*/ 120819 h 485179"/>
              <a:gd name="connsiteX1" fmla="*/ 594124 w 714943"/>
              <a:gd name="connsiteY1" fmla="*/ 120819 h 485179"/>
              <a:gd name="connsiteX2" fmla="*/ 594124 w 714943"/>
              <a:gd name="connsiteY2" fmla="*/ 481675 h 485179"/>
              <a:gd name="connsiteX3" fmla="*/ 8741 w 714943"/>
              <a:gd name="connsiteY3" fmla="*/ 426485 h 485179"/>
              <a:gd name="connsiteX4" fmla="*/ 1675 w 714943"/>
              <a:gd name="connsiteY4" fmla="*/ 120819 h 485179"/>
              <a:gd name="connsiteX0" fmla="*/ 594124 w 714943"/>
              <a:gd name="connsiteY0" fmla="*/ 120819 h 485179"/>
              <a:gd name="connsiteX1" fmla="*/ 714943 w 714943"/>
              <a:gd name="connsiteY1" fmla="*/ 0 h 485179"/>
              <a:gd name="connsiteX2" fmla="*/ 714943 w 714943"/>
              <a:gd name="connsiteY2" fmla="*/ 360856 h 485179"/>
              <a:gd name="connsiteX3" fmla="*/ 580735 w 714943"/>
              <a:gd name="connsiteY3" fmla="*/ 479225 h 485179"/>
              <a:gd name="connsiteX4" fmla="*/ 594124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594124 w 714943"/>
              <a:gd name="connsiteY3" fmla="*/ 120819 h 485179"/>
              <a:gd name="connsiteX4" fmla="*/ 1675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714943 w 714943"/>
              <a:gd name="connsiteY3" fmla="*/ 360856 h 485179"/>
              <a:gd name="connsiteX4" fmla="*/ 572011 w 714943"/>
              <a:gd name="connsiteY4" fmla="*/ 485179 h 485179"/>
              <a:gd name="connsiteX5" fmla="*/ 0 w 714943"/>
              <a:gd name="connsiteY5" fmla="*/ 428675 h 485179"/>
              <a:gd name="connsiteX6" fmla="*/ 1675 w 714943"/>
              <a:gd name="connsiteY6" fmla="*/ 120819 h 485179"/>
              <a:gd name="connsiteX7" fmla="*/ 1675 w 714943"/>
              <a:gd name="connsiteY7" fmla="*/ 120819 h 485179"/>
              <a:gd name="connsiteX8" fmla="*/ 594124 w 714943"/>
              <a:gd name="connsiteY8" fmla="*/ 120819 h 485179"/>
              <a:gd name="connsiteX9" fmla="*/ 714943 w 714943"/>
              <a:gd name="connsiteY9" fmla="*/ 0 h 485179"/>
              <a:gd name="connsiteX10" fmla="*/ 594124 w 714943"/>
              <a:gd name="connsiteY10" fmla="*/ 120819 h 485179"/>
              <a:gd name="connsiteX11" fmla="*/ 575850 w 714943"/>
              <a:gd name="connsiteY11" fmla="*/ 477296 h 485179"/>
              <a:gd name="connsiteX0" fmla="*/ 1675 w 714943"/>
              <a:gd name="connsiteY0" fmla="*/ 120819 h 485179"/>
              <a:gd name="connsiteX1" fmla="*/ 594124 w 714943"/>
              <a:gd name="connsiteY1" fmla="*/ 120819 h 485179"/>
              <a:gd name="connsiteX2" fmla="*/ 594124 w 714943"/>
              <a:gd name="connsiteY2" fmla="*/ 481675 h 485179"/>
              <a:gd name="connsiteX3" fmla="*/ 8741 w 714943"/>
              <a:gd name="connsiteY3" fmla="*/ 426485 h 485179"/>
              <a:gd name="connsiteX4" fmla="*/ 1675 w 714943"/>
              <a:gd name="connsiteY4" fmla="*/ 120819 h 485179"/>
              <a:gd name="connsiteX0" fmla="*/ 594124 w 714943"/>
              <a:gd name="connsiteY0" fmla="*/ 120819 h 485179"/>
              <a:gd name="connsiteX1" fmla="*/ 714943 w 714943"/>
              <a:gd name="connsiteY1" fmla="*/ 0 h 485179"/>
              <a:gd name="connsiteX2" fmla="*/ 714943 w 714943"/>
              <a:gd name="connsiteY2" fmla="*/ 360856 h 485179"/>
              <a:gd name="connsiteX3" fmla="*/ 580735 w 714943"/>
              <a:gd name="connsiteY3" fmla="*/ 479225 h 485179"/>
              <a:gd name="connsiteX4" fmla="*/ 594124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594124 w 714943"/>
              <a:gd name="connsiteY3" fmla="*/ 120819 h 485179"/>
              <a:gd name="connsiteX4" fmla="*/ 1675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714943 w 714943"/>
              <a:gd name="connsiteY3" fmla="*/ 360856 h 485179"/>
              <a:gd name="connsiteX4" fmla="*/ 572011 w 714943"/>
              <a:gd name="connsiteY4" fmla="*/ 485179 h 485179"/>
              <a:gd name="connsiteX5" fmla="*/ 0 w 714943"/>
              <a:gd name="connsiteY5" fmla="*/ 428675 h 485179"/>
              <a:gd name="connsiteX6" fmla="*/ 1675 w 714943"/>
              <a:gd name="connsiteY6" fmla="*/ 120819 h 485179"/>
              <a:gd name="connsiteX7" fmla="*/ 1675 w 714943"/>
              <a:gd name="connsiteY7" fmla="*/ 120819 h 485179"/>
              <a:gd name="connsiteX8" fmla="*/ 594124 w 714943"/>
              <a:gd name="connsiteY8" fmla="*/ 120819 h 485179"/>
              <a:gd name="connsiteX9" fmla="*/ 714943 w 714943"/>
              <a:gd name="connsiteY9" fmla="*/ 0 h 485179"/>
              <a:gd name="connsiteX10" fmla="*/ 605547 w 714943"/>
              <a:gd name="connsiteY10" fmla="*/ 104068 h 485179"/>
              <a:gd name="connsiteX11" fmla="*/ 575850 w 714943"/>
              <a:gd name="connsiteY11" fmla="*/ 477296 h 485179"/>
              <a:gd name="connsiteX0" fmla="*/ 1675 w 714943"/>
              <a:gd name="connsiteY0" fmla="*/ 120819 h 485179"/>
              <a:gd name="connsiteX1" fmla="*/ 594124 w 714943"/>
              <a:gd name="connsiteY1" fmla="*/ 120819 h 485179"/>
              <a:gd name="connsiteX2" fmla="*/ 594124 w 714943"/>
              <a:gd name="connsiteY2" fmla="*/ 481675 h 485179"/>
              <a:gd name="connsiteX3" fmla="*/ 8741 w 714943"/>
              <a:gd name="connsiteY3" fmla="*/ 426485 h 485179"/>
              <a:gd name="connsiteX4" fmla="*/ 1675 w 714943"/>
              <a:gd name="connsiteY4" fmla="*/ 120819 h 485179"/>
              <a:gd name="connsiteX0" fmla="*/ 594124 w 714943"/>
              <a:gd name="connsiteY0" fmla="*/ 120819 h 485179"/>
              <a:gd name="connsiteX1" fmla="*/ 714943 w 714943"/>
              <a:gd name="connsiteY1" fmla="*/ 0 h 485179"/>
              <a:gd name="connsiteX2" fmla="*/ 714943 w 714943"/>
              <a:gd name="connsiteY2" fmla="*/ 360856 h 485179"/>
              <a:gd name="connsiteX3" fmla="*/ 580735 w 714943"/>
              <a:gd name="connsiteY3" fmla="*/ 479225 h 485179"/>
              <a:gd name="connsiteX4" fmla="*/ 594124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594124 w 714943"/>
              <a:gd name="connsiteY3" fmla="*/ 120819 h 485179"/>
              <a:gd name="connsiteX4" fmla="*/ 1675 w 714943"/>
              <a:gd name="connsiteY4" fmla="*/ 120819 h 485179"/>
              <a:gd name="connsiteX0" fmla="*/ 1675 w 714943"/>
              <a:gd name="connsiteY0" fmla="*/ 120819 h 485179"/>
              <a:gd name="connsiteX1" fmla="*/ 122494 w 714943"/>
              <a:gd name="connsiteY1" fmla="*/ 0 h 485179"/>
              <a:gd name="connsiteX2" fmla="*/ 714943 w 714943"/>
              <a:gd name="connsiteY2" fmla="*/ 0 h 485179"/>
              <a:gd name="connsiteX3" fmla="*/ 714943 w 714943"/>
              <a:gd name="connsiteY3" fmla="*/ 360856 h 485179"/>
              <a:gd name="connsiteX4" fmla="*/ 572011 w 714943"/>
              <a:gd name="connsiteY4" fmla="*/ 485179 h 485179"/>
              <a:gd name="connsiteX5" fmla="*/ 0 w 714943"/>
              <a:gd name="connsiteY5" fmla="*/ 428675 h 485179"/>
              <a:gd name="connsiteX6" fmla="*/ 1675 w 714943"/>
              <a:gd name="connsiteY6" fmla="*/ 120819 h 485179"/>
              <a:gd name="connsiteX7" fmla="*/ 1675 w 714943"/>
              <a:gd name="connsiteY7" fmla="*/ 120819 h 485179"/>
              <a:gd name="connsiteX8" fmla="*/ 606977 w 714943"/>
              <a:gd name="connsiteY8" fmla="*/ 106312 h 485179"/>
              <a:gd name="connsiteX9" fmla="*/ 714943 w 714943"/>
              <a:gd name="connsiteY9" fmla="*/ 0 h 485179"/>
              <a:gd name="connsiteX10" fmla="*/ 605547 w 714943"/>
              <a:gd name="connsiteY10" fmla="*/ 104068 h 485179"/>
              <a:gd name="connsiteX11" fmla="*/ 575850 w 714943"/>
              <a:gd name="connsiteY11" fmla="*/ 477296 h 48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943" h="485179" stroke="0" extrusionOk="0">
                <a:moveTo>
                  <a:pt x="1675" y="120819"/>
                </a:moveTo>
                <a:lnTo>
                  <a:pt x="594124" y="120819"/>
                </a:lnTo>
                <a:lnTo>
                  <a:pt x="594124" y="481675"/>
                </a:lnTo>
                <a:lnTo>
                  <a:pt x="8741" y="426485"/>
                </a:lnTo>
                <a:lnTo>
                  <a:pt x="1675" y="120819"/>
                </a:lnTo>
                <a:close/>
              </a:path>
              <a:path w="714943" h="485179" fill="darkenLess" stroke="0" extrusionOk="0">
                <a:moveTo>
                  <a:pt x="594124" y="120819"/>
                </a:moveTo>
                <a:lnTo>
                  <a:pt x="714943" y="0"/>
                </a:lnTo>
                <a:lnTo>
                  <a:pt x="714943" y="360856"/>
                </a:lnTo>
                <a:lnTo>
                  <a:pt x="580735" y="479225"/>
                </a:lnTo>
                <a:lnTo>
                  <a:pt x="594124" y="120819"/>
                </a:lnTo>
                <a:close/>
              </a:path>
              <a:path w="714943" h="485179" fill="lightenLess" stroke="0" extrusionOk="0">
                <a:moveTo>
                  <a:pt x="1675" y="120819"/>
                </a:moveTo>
                <a:lnTo>
                  <a:pt x="122494" y="0"/>
                </a:lnTo>
                <a:lnTo>
                  <a:pt x="714943" y="0"/>
                </a:lnTo>
                <a:lnTo>
                  <a:pt x="594124" y="120819"/>
                </a:lnTo>
                <a:lnTo>
                  <a:pt x="1675" y="120819"/>
                </a:lnTo>
                <a:close/>
              </a:path>
              <a:path w="714943" h="485179" fill="none" extrusionOk="0">
                <a:moveTo>
                  <a:pt x="1675" y="120819"/>
                </a:moveTo>
                <a:lnTo>
                  <a:pt x="122494" y="0"/>
                </a:lnTo>
                <a:lnTo>
                  <a:pt x="714943" y="0"/>
                </a:lnTo>
                <a:lnTo>
                  <a:pt x="714943" y="360856"/>
                </a:lnTo>
                <a:lnTo>
                  <a:pt x="572011" y="485179"/>
                </a:lnTo>
                <a:lnTo>
                  <a:pt x="0" y="428675"/>
                </a:lnTo>
                <a:cubicBezTo>
                  <a:pt x="558" y="326056"/>
                  <a:pt x="1117" y="223438"/>
                  <a:pt x="1675" y="120819"/>
                </a:cubicBezTo>
                <a:close/>
                <a:moveTo>
                  <a:pt x="1675" y="120819"/>
                </a:moveTo>
                <a:lnTo>
                  <a:pt x="606977" y="106312"/>
                </a:lnTo>
                <a:lnTo>
                  <a:pt x="714943" y="0"/>
                </a:lnTo>
                <a:moveTo>
                  <a:pt x="605547" y="104068"/>
                </a:moveTo>
                <a:cubicBezTo>
                  <a:pt x="605547" y="224353"/>
                  <a:pt x="575850" y="357011"/>
                  <a:pt x="575850" y="477296"/>
                </a:cubicBez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AutoShape 22">
            <a:extLst>
              <a:ext uri="{FF2B5EF4-FFF2-40B4-BE49-F238E27FC236}">
                <a16:creationId xmlns:a16="http://schemas.microsoft.com/office/drawing/2014/main" id="{5A2402FD-6469-42B2-A046-69C1FB3F80D6}"/>
              </a:ext>
            </a:extLst>
          </p:cNvPr>
          <p:cNvSpPr>
            <a:spLocks noChangeArrowheads="1"/>
          </p:cNvSpPr>
          <p:nvPr/>
        </p:nvSpPr>
        <p:spPr bwMode="auto">
          <a:xfrm rot="2431580">
            <a:off x="3228990" y="2361268"/>
            <a:ext cx="610451" cy="440934"/>
          </a:xfrm>
          <a:custGeom>
            <a:avLst/>
            <a:gdLst>
              <a:gd name="connsiteX0" fmla="*/ 0 w 575039"/>
              <a:gd name="connsiteY0" fmla="*/ 102727 h 409550"/>
              <a:gd name="connsiteX1" fmla="*/ 472312 w 575039"/>
              <a:gd name="connsiteY1" fmla="*/ 102727 h 409550"/>
              <a:gd name="connsiteX2" fmla="*/ 472312 w 575039"/>
              <a:gd name="connsiteY2" fmla="*/ 409550 h 409550"/>
              <a:gd name="connsiteX3" fmla="*/ 0 w 575039"/>
              <a:gd name="connsiteY3" fmla="*/ 409550 h 409550"/>
              <a:gd name="connsiteX4" fmla="*/ 0 w 575039"/>
              <a:gd name="connsiteY4" fmla="*/ 102727 h 409550"/>
              <a:gd name="connsiteX0" fmla="*/ 472312 w 575039"/>
              <a:gd name="connsiteY0" fmla="*/ 102727 h 409550"/>
              <a:gd name="connsiteX1" fmla="*/ 575039 w 575039"/>
              <a:gd name="connsiteY1" fmla="*/ 0 h 409550"/>
              <a:gd name="connsiteX2" fmla="*/ 575039 w 575039"/>
              <a:gd name="connsiteY2" fmla="*/ 306823 h 409550"/>
              <a:gd name="connsiteX3" fmla="*/ 472312 w 575039"/>
              <a:gd name="connsiteY3" fmla="*/ 409550 h 409550"/>
              <a:gd name="connsiteX4" fmla="*/ 472312 w 575039"/>
              <a:gd name="connsiteY4" fmla="*/ 102727 h 409550"/>
              <a:gd name="connsiteX0" fmla="*/ 0 w 575039"/>
              <a:gd name="connsiteY0" fmla="*/ 102727 h 409550"/>
              <a:gd name="connsiteX1" fmla="*/ 102727 w 575039"/>
              <a:gd name="connsiteY1" fmla="*/ 0 h 409550"/>
              <a:gd name="connsiteX2" fmla="*/ 575039 w 575039"/>
              <a:gd name="connsiteY2" fmla="*/ 0 h 409550"/>
              <a:gd name="connsiteX3" fmla="*/ 472312 w 575039"/>
              <a:gd name="connsiteY3" fmla="*/ 102727 h 409550"/>
              <a:gd name="connsiteX4" fmla="*/ 0 w 575039"/>
              <a:gd name="connsiteY4" fmla="*/ 102727 h 409550"/>
              <a:gd name="connsiteX0" fmla="*/ 0 w 575039"/>
              <a:gd name="connsiteY0" fmla="*/ 102727 h 409550"/>
              <a:gd name="connsiteX1" fmla="*/ 102727 w 575039"/>
              <a:gd name="connsiteY1" fmla="*/ 0 h 409550"/>
              <a:gd name="connsiteX2" fmla="*/ 575039 w 575039"/>
              <a:gd name="connsiteY2" fmla="*/ 0 h 409550"/>
              <a:gd name="connsiteX3" fmla="*/ 575039 w 575039"/>
              <a:gd name="connsiteY3" fmla="*/ 306823 h 409550"/>
              <a:gd name="connsiteX4" fmla="*/ 472312 w 575039"/>
              <a:gd name="connsiteY4" fmla="*/ 409550 h 409550"/>
              <a:gd name="connsiteX5" fmla="*/ 0 w 575039"/>
              <a:gd name="connsiteY5" fmla="*/ 409550 h 409550"/>
              <a:gd name="connsiteX6" fmla="*/ 0 w 575039"/>
              <a:gd name="connsiteY6" fmla="*/ 102727 h 409550"/>
              <a:gd name="connsiteX7" fmla="*/ 0 w 575039"/>
              <a:gd name="connsiteY7" fmla="*/ 102727 h 409550"/>
              <a:gd name="connsiteX8" fmla="*/ 472312 w 575039"/>
              <a:gd name="connsiteY8" fmla="*/ 102727 h 409550"/>
              <a:gd name="connsiteX9" fmla="*/ 575039 w 575039"/>
              <a:gd name="connsiteY9" fmla="*/ 0 h 409550"/>
              <a:gd name="connsiteX10" fmla="*/ 472312 w 575039"/>
              <a:gd name="connsiteY10" fmla="*/ 102727 h 409550"/>
              <a:gd name="connsiteX11" fmla="*/ 472312 w 575039"/>
              <a:gd name="connsiteY11" fmla="*/ 409550 h 409550"/>
              <a:gd name="connsiteX0" fmla="*/ 0 w 575039"/>
              <a:gd name="connsiteY0" fmla="*/ 102727 h 440934"/>
              <a:gd name="connsiteX1" fmla="*/ 472312 w 575039"/>
              <a:gd name="connsiteY1" fmla="*/ 102727 h 440934"/>
              <a:gd name="connsiteX2" fmla="*/ 472312 w 575039"/>
              <a:gd name="connsiteY2" fmla="*/ 409550 h 440934"/>
              <a:gd name="connsiteX3" fmla="*/ 0 w 575039"/>
              <a:gd name="connsiteY3" fmla="*/ 409550 h 440934"/>
              <a:gd name="connsiteX4" fmla="*/ 0 w 575039"/>
              <a:gd name="connsiteY4" fmla="*/ 102727 h 440934"/>
              <a:gd name="connsiteX0" fmla="*/ 472312 w 575039"/>
              <a:gd name="connsiteY0" fmla="*/ 102727 h 440934"/>
              <a:gd name="connsiteX1" fmla="*/ 575039 w 575039"/>
              <a:gd name="connsiteY1" fmla="*/ 0 h 440934"/>
              <a:gd name="connsiteX2" fmla="*/ 575039 w 575039"/>
              <a:gd name="connsiteY2" fmla="*/ 306823 h 440934"/>
              <a:gd name="connsiteX3" fmla="*/ 472312 w 575039"/>
              <a:gd name="connsiteY3" fmla="*/ 409550 h 440934"/>
              <a:gd name="connsiteX4" fmla="*/ 472312 w 575039"/>
              <a:gd name="connsiteY4" fmla="*/ 102727 h 440934"/>
              <a:gd name="connsiteX0" fmla="*/ 0 w 575039"/>
              <a:gd name="connsiteY0" fmla="*/ 102727 h 440934"/>
              <a:gd name="connsiteX1" fmla="*/ 102727 w 575039"/>
              <a:gd name="connsiteY1" fmla="*/ 0 h 440934"/>
              <a:gd name="connsiteX2" fmla="*/ 575039 w 575039"/>
              <a:gd name="connsiteY2" fmla="*/ 0 h 440934"/>
              <a:gd name="connsiteX3" fmla="*/ 472312 w 575039"/>
              <a:gd name="connsiteY3" fmla="*/ 102727 h 440934"/>
              <a:gd name="connsiteX4" fmla="*/ 0 w 575039"/>
              <a:gd name="connsiteY4" fmla="*/ 102727 h 440934"/>
              <a:gd name="connsiteX0" fmla="*/ 0 w 575039"/>
              <a:gd name="connsiteY0" fmla="*/ 102727 h 440934"/>
              <a:gd name="connsiteX1" fmla="*/ 102727 w 575039"/>
              <a:gd name="connsiteY1" fmla="*/ 0 h 440934"/>
              <a:gd name="connsiteX2" fmla="*/ 575039 w 575039"/>
              <a:gd name="connsiteY2" fmla="*/ 0 h 440934"/>
              <a:gd name="connsiteX3" fmla="*/ 575039 w 575039"/>
              <a:gd name="connsiteY3" fmla="*/ 306823 h 440934"/>
              <a:gd name="connsiteX4" fmla="*/ 472312 w 575039"/>
              <a:gd name="connsiteY4" fmla="*/ 409550 h 440934"/>
              <a:gd name="connsiteX5" fmla="*/ 1766 w 575039"/>
              <a:gd name="connsiteY5" fmla="*/ 440934 h 440934"/>
              <a:gd name="connsiteX6" fmla="*/ 0 w 575039"/>
              <a:gd name="connsiteY6" fmla="*/ 102727 h 440934"/>
              <a:gd name="connsiteX7" fmla="*/ 0 w 575039"/>
              <a:gd name="connsiteY7" fmla="*/ 102727 h 440934"/>
              <a:gd name="connsiteX8" fmla="*/ 472312 w 575039"/>
              <a:gd name="connsiteY8" fmla="*/ 102727 h 440934"/>
              <a:gd name="connsiteX9" fmla="*/ 575039 w 575039"/>
              <a:gd name="connsiteY9" fmla="*/ 0 h 440934"/>
              <a:gd name="connsiteX10" fmla="*/ 472312 w 575039"/>
              <a:gd name="connsiteY10" fmla="*/ 102727 h 440934"/>
              <a:gd name="connsiteX11" fmla="*/ 472312 w 575039"/>
              <a:gd name="connsiteY11" fmla="*/ 409550 h 440934"/>
              <a:gd name="connsiteX0" fmla="*/ 3649 w 578688"/>
              <a:gd name="connsiteY0" fmla="*/ 102727 h 440934"/>
              <a:gd name="connsiteX1" fmla="*/ 475961 w 578688"/>
              <a:gd name="connsiteY1" fmla="*/ 102727 h 440934"/>
              <a:gd name="connsiteX2" fmla="*/ 475961 w 578688"/>
              <a:gd name="connsiteY2" fmla="*/ 409550 h 440934"/>
              <a:gd name="connsiteX3" fmla="*/ 0 w 578688"/>
              <a:gd name="connsiteY3" fmla="*/ 434598 h 440934"/>
              <a:gd name="connsiteX4" fmla="*/ 3649 w 578688"/>
              <a:gd name="connsiteY4" fmla="*/ 102727 h 440934"/>
              <a:gd name="connsiteX0" fmla="*/ 475961 w 578688"/>
              <a:gd name="connsiteY0" fmla="*/ 102727 h 440934"/>
              <a:gd name="connsiteX1" fmla="*/ 578688 w 578688"/>
              <a:gd name="connsiteY1" fmla="*/ 0 h 440934"/>
              <a:gd name="connsiteX2" fmla="*/ 578688 w 578688"/>
              <a:gd name="connsiteY2" fmla="*/ 306823 h 440934"/>
              <a:gd name="connsiteX3" fmla="*/ 475961 w 578688"/>
              <a:gd name="connsiteY3" fmla="*/ 409550 h 440934"/>
              <a:gd name="connsiteX4" fmla="*/ 475961 w 578688"/>
              <a:gd name="connsiteY4" fmla="*/ 102727 h 440934"/>
              <a:gd name="connsiteX0" fmla="*/ 3649 w 578688"/>
              <a:gd name="connsiteY0" fmla="*/ 102727 h 440934"/>
              <a:gd name="connsiteX1" fmla="*/ 106376 w 578688"/>
              <a:gd name="connsiteY1" fmla="*/ 0 h 440934"/>
              <a:gd name="connsiteX2" fmla="*/ 578688 w 578688"/>
              <a:gd name="connsiteY2" fmla="*/ 0 h 440934"/>
              <a:gd name="connsiteX3" fmla="*/ 475961 w 578688"/>
              <a:gd name="connsiteY3" fmla="*/ 102727 h 440934"/>
              <a:gd name="connsiteX4" fmla="*/ 3649 w 578688"/>
              <a:gd name="connsiteY4" fmla="*/ 102727 h 440934"/>
              <a:gd name="connsiteX0" fmla="*/ 3649 w 578688"/>
              <a:gd name="connsiteY0" fmla="*/ 102727 h 440934"/>
              <a:gd name="connsiteX1" fmla="*/ 106376 w 578688"/>
              <a:gd name="connsiteY1" fmla="*/ 0 h 440934"/>
              <a:gd name="connsiteX2" fmla="*/ 578688 w 578688"/>
              <a:gd name="connsiteY2" fmla="*/ 0 h 440934"/>
              <a:gd name="connsiteX3" fmla="*/ 578688 w 578688"/>
              <a:gd name="connsiteY3" fmla="*/ 306823 h 440934"/>
              <a:gd name="connsiteX4" fmla="*/ 475961 w 578688"/>
              <a:gd name="connsiteY4" fmla="*/ 409550 h 440934"/>
              <a:gd name="connsiteX5" fmla="*/ 5415 w 578688"/>
              <a:gd name="connsiteY5" fmla="*/ 440934 h 440934"/>
              <a:gd name="connsiteX6" fmla="*/ 3649 w 578688"/>
              <a:gd name="connsiteY6" fmla="*/ 102727 h 440934"/>
              <a:gd name="connsiteX7" fmla="*/ 3649 w 578688"/>
              <a:gd name="connsiteY7" fmla="*/ 102727 h 440934"/>
              <a:gd name="connsiteX8" fmla="*/ 475961 w 578688"/>
              <a:gd name="connsiteY8" fmla="*/ 102727 h 440934"/>
              <a:gd name="connsiteX9" fmla="*/ 578688 w 578688"/>
              <a:gd name="connsiteY9" fmla="*/ 0 h 440934"/>
              <a:gd name="connsiteX10" fmla="*/ 475961 w 578688"/>
              <a:gd name="connsiteY10" fmla="*/ 102727 h 440934"/>
              <a:gd name="connsiteX11" fmla="*/ 475961 w 578688"/>
              <a:gd name="connsiteY11" fmla="*/ 409550 h 440934"/>
              <a:gd name="connsiteX0" fmla="*/ 3649 w 578688"/>
              <a:gd name="connsiteY0" fmla="*/ 102727 h 440934"/>
              <a:gd name="connsiteX1" fmla="*/ 475961 w 578688"/>
              <a:gd name="connsiteY1" fmla="*/ 102727 h 440934"/>
              <a:gd name="connsiteX2" fmla="*/ 475961 w 578688"/>
              <a:gd name="connsiteY2" fmla="*/ 409550 h 440934"/>
              <a:gd name="connsiteX3" fmla="*/ 0 w 578688"/>
              <a:gd name="connsiteY3" fmla="*/ 434598 h 440934"/>
              <a:gd name="connsiteX4" fmla="*/ 3649 w 578688"/>
              <a:gd name="connsiteY4" fmla="*/ 102727 h 440934"/>
              <a:gd name="connsiteX0" fmla="*/ 475961 w 578688"/>
              <a:gd name="connsiteY0" fmla="*/ 102727 h 440934"/>
              <a:gd name="connsiteX1" fmla="*/ 578688 w 578688"/>
              <a:gd name="connsiteY1" fmla="*/ 0 h 440934"/>
              <a:gd name="connsiteX2" fmla="*/ 578688 w 578688"/>
              <a:gd name="connsiteY2" fmla="*/ 306823 h 440934"/>
              <a:gd name="connsiteX3" fmla="*/ 475961 w 578688"/>
              <a:gd name="connsiteY3" fmla="*/ 409550 h 440934"/>
              <a:gd name="connsiteX4" fmla="*/ 475961 w 578688"/>
              <a:gd name="connsiteY4" fmla="*/ 102727 h 440934"/>
              <a:gd name="connsiteX0" fmla="*/ 3649 w 578688"/>
              <a:gd name="connsiteY0" fmla="*/ 102727 h 440934"/>
              <a:gd name="connsiteX1" fmla="*/ 106376 w 578688"/>
              <a:gd name="connsiteY1" fmla="*/ 0 h 440934"/>
              <a:gd name="connsiteX2" fmla="*/ 578688 w 578688"/>
              <a:gd name="connsiteY2" fmla="*/ 0 h 440934"/>
              <a:gd name="connsiteX3" fmla="*/ 475961 w 578688"/>
              <a:gd name="connsiteY3" fmla="*/ 102727 h 440934"/>
              <a:gd name="connsiteX4" fmla="*/ 3649 w 578688"/>
              <a:gd name="connsiteY4" fmla="*/ 102727 h 440934"/>
              <a:gd name="connsiteX0" fmla="*/ 3649 w 578688"/>
              <a:gd name="connsiteY0" fmla="*/ 102727 h 440934"/>
              <a:gd name="connsiteX1" fmla="*/ 106376 w 578688"/>
              <a:gd name="connsiteY1" fmla="*/ 0 h 440934"/>
              <a:gd name="connsiteX2" fmla="*/ 578688 w 578688"/>
              <a:gd name="connsiteY2" fmla="*/ 0 h 440934"/>
              <a:gd name="connsiteX3" fmla="*/ 568221 w 578688"/>
              <a:gd name="connsiteY3" fmla="*/ 311071 h 440934"/>
              <a:gd name="connsiteX4" fmla="*/ 475961 w 578688"/>
              <a:gd name="connsiteY4" fmla="*/ 409550 h 440934"/>
              <a:gd name="connsiteX5" fmla="*/ 5415 w 578688"/>
              <a:gd name="connsiteY5" fmla="*/ 440934 h 440934"/>
              <a:gd name="connsiteX6" fmla="*/ 3649 w 578688"/>
              <a:gd name="connsiteY6" fmla="*/ 102727 h 440934"/>
              <a:gd name="connsiteX7" fmla="*/ 3649 w 578688"/>
              <a:gd name="connsiteY7" fmla="*/ 102727 h 440934"/>
              <a:gd name="connsiteX8" fmla="*/ 475961 w 578688"/>
              <a:gd name="connsiteY8" fmla="*/ 102727 h 440934"/>
              <a:gd name="connsiteX9" fmla="*/ 578688 w 578688"/>
              <a:gd name="connsiteY9" fmla="*/ 0 h 440934"/>
              <a:gd name="connsiteX10" fmla="*/ 475961 w 578688"/>
              <a:gd name="connsiteY10" fmla="*/ 102727 h 440934"/>
              <a:gd name="connsiteX11" fmla="*/ 475961 w 578688"/>
              <a:gd name="connsiteY11" fmla="*/ 409550 h 440934"/>
              <a:gd name="connsiteX0" fmla="*/ 3649 w 578688"/>
              <a:gd name="connsiteY0" fmla="*/ 102727 h 440934"/>
              <a:gd name="connsiteX1" fmla="*/ 475961 w 578688"/>
              <a:gd name="connsiteY1" fmla="*/ 102727 h 440934"/>
              <a:gd name="connsiteX2" fmla="*/ 475961 w 578688"/>
              <a:gd name="connsiteY2" fmla="*/ 409550 h 440934"/>
              <a:gd name="connsiteX3" fmla="*/ 0 w 578688"/>
              <a:gd name="connsiteY3" fmla="*/ 434598 h 440934"/>
              <a:gd name="connsiteX4" fmla="*/ 3649 w 578688"/>
              <a:gd name="connsiteY4" fmla="*/ 102727 h 440934"/>
              <a:gd name="connsiteX0" fmla="*/ 475961 w 578688"/>
              <a:gd name="connsiteY0" fmla="*/ 102727 h 440934"/>
              <a:gd name="connsiteX1" fmla="*/ 578688 w 578688"/>
              <a:gd name="connsiteY1" fmla="*/ 0 h 440934"/>
              <a:gd name="connsiteX2" fmla="*/ 566674 w 578688"/>
              <a:gd name="connsiteY2" fmla="*/ 309262 h 440934"/>
              <a:gd name="connsiteX3" fmla="*/ 475961 w 578688"/>
              <a:gd name="connsiteY3" fmla="*/ 409550 h 440934"/>
              <a:gd name="connsiteX4" fmla="*/ 475961 w 578688"/>
              <a:gd name="connsiteY4" fmla="*/ 102727 h 440934"/>
              <a:gd name="connsiteX0" fmla="*/ 3649 w 578688"/>
              <a:gd name="connsiteY0" fmla="*/ 102727 h 440934"/>
              <a:gd name="connsiteX1" fmla="*/ 106376 w 578688"/>
              <a:gd name="connsiteY1" fmla="*/ 0 h 440934"/>
              <a:gd name="connsiteX2" fmla="*/ 578688 w 578688"/>
              <a:gd name="connsiteY2" fmla="*/ 0 h 440934"/>
              <a:gd name="connsiteX3" fmla="*/ 475961 w 578688"/>
              <a:gd name="connsiteY3" fmla="*/ 102727 h 440934"/>
              <a:gd name="connsiteX4" fmla="*/ 3649 w 578688"/>
              <a:gd name="connsiteY4" fmla="*/ 102727 h 440934"/>
              <a:gd name="connsiteX0" fmla="*/ 3649 w 578688"/>
              <a:gd name="connsiteY0" fmla="*/ 102727 h 440934"/>
              <a:gd name="connsiteX1" fmla="*/ 106376 w 578688"/>
              <a:gd name="connsiteY1" fmla="*/ 0 h 440934"/>
              <a:gd name="connsiteX2" fmla="*/ 578688 w 578688"/>
              <a:gd name="connsiteY2" fmla="*/ 0 h 440934"/>
              <a:gd name="connsiteX3" fmla="*/ 568221 w 578688"/>
              <a:gd name="connsiteY3" fmla="*/ 311071 h 440934"/>
              <a:gd name="connsiteX4" fmla="*/ 475961 w 578688"/>
              <a:gd name="connsiteY4" fmla="*/ 409550 h 440934"/>
              <a:gd name="connsiteX5" fmla="*/ 5415 w 578688"/>
              <a:gd name="connsiteY5" fmla="*/ 440934 h 440934"/>
              <a:gd name="connsiteX6" fmla="*/ 3649 w 578688"/>
              <a:gd name="connsiteY6" fmla="*/ 102727 h 440934"/>
              <a:gd name="connsiteX7" fmla="*/ 3649 w 578688"/>
              <a:gd name="connsiteY7" fmla="*/ 102727 h 440934"/>
              <a:gd name="connsiteX8" fmla="*/ 475961 w 578688"/>
              <a:gd name="connsiteY8" fmla="*/ 102727 h 440934"/>
              <a:gd name="connsiteX9" fmla="*/ 578688 w 578688"/>
              <a:gd name="connsiteY9" fmla="*/ 0 h 440934"/>
              <a:gd name="connsiteX10" fmla="*/ 475961 w 578688"/>
              <a:gd name="connsiteY10" fmla="*/ 102727 h 440934"/>
              <a:gd name="connsiteX11" fmla="*/ 475961 w 578688"/>
              <a:gd name="connsiteY11" fmla="*/ 409550 h 440934"/>
              <a:gd name="connsiteX0" fmla="*/ 3649 w 605795"/>
              <a:gd name="connsiteY0" fmla="*/ 102727 h 440934"/>
              <a:gd name="connsiteX1" fmla="*/ 475961 w 605795"/>
              <a:gd name="connsiteY1" fmla="*/ 102727 h 440934"/>
              <a:gd name="connsiteX2" fmla="*/ 475961 w 605795"/>
              <a:gd name="connsiteY2" fmla="*/ 409550 h 440934"/>
              <a:gd name="connsiteX3" fmla="*/ 0 w 605795"/>
              <a:gd name="connsiteY3" fmla="*/ 434598 h 440934"/>
              <a:gd name="connsiteX4" fmla="*/ 3649 w 605795"/>
              <a:gd name="connsiteY4" fmla="*/ 102727 h 440934"/>
              <a:gd name="connsiteX0" fmla="*/ 475961 w 605795"/>
              <a:gd name="connsiteY0" fmla="*/ 102727 h 440934"/>
              <a:gd name="connsiteX1" fmla="*/ 578688 w 605795"/>
              <a:gd name="connsiteY1" fmla="*/ 0 h 440934"/>
              <a:gd name="connsiteX2" fmla="*/ 566674 w 605795"/>
              <a:gd name="connsiteY2" fmla="*/ 309262 h 440934"/>
              <a:gd name="connsiteX3" fmla="*/ 475961 w 605795"/>
              <a:gd name="connsiteY3" fmla="*/ 409550 h 440934"/>
              <a:gd name="connsiteX4" fmla="*/ 475961 w 605795"/>
              <a:gd name="connsiteY4" fmla="*/ 102727 h 440934"/>
              <a:gd name="connsiteX0" fmla="*/ 3649 w 605795"/>
              <a:gd name="connsiteY0" fmla="*/ 102727 h 440934"/>
              <a:gd name="connsiteX1" fmla="*/ 106376 w 605795"/>
              <a:gd name="connsiteY1" fmla="*/ 0 h 440934"/>
              <a:gd name="connsiteX2" fmla="*/ 578688 w 605795"/>
              <a:gd name="connsiteY2" fmla="*/ 0 h 440934"/>
              <a:gd name="connsiteX3" fmla="*/ 475961 w 605795"/>
              <a:gd name="connsiteY3" fmla="*/ 102727 h 440934"/>
              <a:gd name="connsiteX4" fmla="*/ 3649 w 605795"/>
              <a:gd name="connsiteY4" fmla="*/ 102727 h 440934"/>
              <a:gd name="connsiteX0" fmla="*/ 3649 w 605795"/>
              <a:gd name="connsiteY0" fmla="*/ 102727 h 440934"/>
              <a:gd name="connsiteX1" fmla="*/ 106376 w 605795"/>
              <a:gd name="connsiteY1" fmla="*/ 0 h 440934"/>
              <a:gd name="connsiteX2" fmla="*/ 578688 w 605795"/>
              <a:gd name="connsiteY2" fmla="*/ 0 h 440934"/>
              <a:gd name="connsiteX3" fmla="*/ 568221 w 605795"/>
              <a:gd name="connsiteY3" fmla="*/ 311071 h 440934"/>
              <a:gd name="connsiteX4" fmla="*/ 475961 w 605795"/>
              <a:gd name="connsiteY4" fmla="*/ 409550 h 440934"/>
              <a:gd name="connsiteX5" fmla="*/ 5415 w 605795"/>
              <a:gd name="connsiteY5" fmla="*/ 440934 h 440934"/>
              <a:gd name="connsiteX6" fmla="*/ 3649 w 605795"/>
              <a:gd name="connsiteY6" fmla="*/ 102727 h 440934"/>
              <a:gd name="connsiteX7" fmla="*/ 3649 w 605795"/>
              <a:gd name="connsiteY7" fmla="*/ 102727 h 440934"/>
              <a:gd name="connsiteX8" fmla="*/ 475961 w 605795"/>
              <a:gd name="connsiteY8" fmla="*/ 102727 h 440934"/>
              <a:gd name="connsiteX9" fmla="*/ 605795 w 605795"/>
              <a:gd name="connsiteY9" fmla="*/ 9722 h 440934"/>
              <a:gd name="connsiteX10" fmla="*/ 475961 w 605795"/>
              <a:gd name="connsiteY10" fmla="*/ 102727 h 440934"/>
              <a:gd name="connsiteX11" fmla="*/ 475961 w 605795"/>
              <a:gd name="connsiteY11" fmla="*/ 409550 h 440934"/>
              <a:gd name="connsiteX0" fmla="*/ 3649 w 606964"/>
              <a:gd name="connsiteY0" fmla="*/ 102727 h 440934"/>
              <a:gd name="connsiteX1" fmla="*/ 475961 w 606964"/>
              <a:gd name="connsiteY1" fmla="*/ 102727 h 440934"/>
              <a:gd name="connsiteX2" fmla="*/ 475961 w 606964"/>
              <a:gd name="connsiteY2" fmla="*/ 409550 h 440934"/>
              <a:gd name="connsiteX3" fmla="*/ 0 w 606964"/>
              <a:gd name="connsiteY3" fmla="*/ 434598 h 440934"/>
              <a:gd name="connsiteX4" fmla="*/ 3649 w 606964"/>
              <a:gd name="connsiteY4" fmla="*/ 102727 h 440934"/>
              <a:gd name="connsiteX0" fmla="*/ 475961 w 606964"/>
              <a:gd name="connsiteY0" fmla="*/ 102727 h 440934"/>
              <a:gd name="connsiteX1" fmla="*/ 578688 w 606964"/>
              <a:gd name="connsiteY1" fmla="*/ 0 h 440934"/>
              <a:gd name="connsiteX2" fmla="*/ 566674 w 606964"/>
              <a:gd name="connsiteY2" fmla="*/ 309262 h 440934"/>
              <a:gd name="connsiteX3" fmla="*/ 475961 w 606964"/>
              <a:gd name="connsiteY3" fmla="*/ 409550 h 440934"/>
              <a:gd name="connsiteX4" fmla="*/ 475961 w 606964"/>
              <a:gd name="connsiteY4" fmla="*/ 102727 h 440934"/>
              <a:gd name="connsiteX0" fmla="*/ 3649 w 606964"/>
              <a:gd name="connsiteY0" fmla="*/ 102727 h 440934"/>
              <a:gd name="connsiteX1" fmla="*/ 106376 w 606964"/>
              <a:gd name="connsiteY1" fmla="*/ 0 h 440934"/>
              <a:gd name="connsiteX2" fmla="*/ 578688 w 606964"/>
              <a:gd name="connsiteY2" fmla="*/ 0 h 440934"/>
              <a:gd name="connsiteX3" fmla="*/ 475961 w 606964"/>
              <a:gd name="connsiteY3" fmla="*/ 102727 h 440934"/>
              <a:gd name="connsiteX4" fmla="*/ 3649 w 606964"/>
              <a:gd name="connsiteY4" fmla="*/ 102727 h 440934"/>
              <a:gd name="connsiteX0" fmla="*/ 3649 w 606964"/>
              <a:gd name="connsiteY0" fmla="*/ 102727 h 440934"/>
              <a:gd name="connsiteX1" fmla="*/ 106376 w 606964"/>
              <a:gd name="connsiteY1" fmla="*/ 0 h 440934"/>
              <a:gd name="connsiteX2" fmla="*/ 606964 w 606964"/>
              <a:gd name="connsiteY2" fmla="*/ 5590 h 440934"/>
              <a:gd name="connsiteX3" fmla="*/ 568221 w 606964"/>
              <a:gd name="connsiteY3" fmla="*/ 311071 h 440934"/>
              <a:gd name="connsiteX4" fmla="*/ 475961 w 606964"/>
              <a:gd name="connsiteY4" fmla="*/ 409550 h 440934"/>
              <a:gd name="connsiteX5" fmla="*/ 5415 w 606964"/>
              <a:gd name="connsiteY5" fmla="*/ 440934 h 440934"/>
              <a:gd name="connsiteX6" fmla="*/ 3649 w 606964"/>
              <a:gd name="connsiteY6" fmla="*/ 102727 h 440934"/>
              <a:gd name="connsiteX7" fmla="*/ 3649 w 606964"/>
              <a:gd name="connsiteY7" fmla="*/ 102727 h 440934"/>
              <a:gd name="connsiteX8" fmla="*/ 475961 w 606964"/>
              <a:gd name="connsiteY8" fmla="*/ 102727 h 440934"/>
              <a:gd name="connsiteX9" fmla="*/ 605795 w 606964"/>
              <a:gd name="connsiteY9" fmla="*/ 9722 h 440934"/>
              <a:gd name="connsiteX10" fmla="*/ 475961 w 606964"/>
              <a:gd name="connsiteY10" fmla="*/ 102727 h 440934"/>
              <a:gd name="connsiteX11" fmla="*/ 475961 w 606964"/>
              <a:gd name="connsiteY11" fmla="*/ 409550 h 440934"/>
              <a:gd name="connsiteX0" fmla="*/ 3649 w 606964"/>
              <a:gd name="connsiteY0" fmla="*/ 102727 h 440934"/>
              <a:gd name="connsiteX1" fmla="*/ 475961 w 606964"/>
              <a:gd name="connsiteY1" fmla="*/ 102727 h 440934"/>
              <a:gd name="connsiteX2" fmla="*/ 475961 w 606964"/>
              <a:gd name="connsiteY2" fmla="*/ 409550 h 440934"/>
              <a:gd name="connsiteX3" fmla="*/ 0 w 606964"/>
              <a:gd name="connsiteY3" fmla="*/ 434598 h 440934"/>
              <a:gd name="connsiteX4" fmla="*/ 3649 w 606964"/>
              <a:gd name="connsiteY4" fmla="*/ 102727 h 440934"/>
              <a:gd name="connsiteX0" fmla="*/ 475961 w 606964"/>
              <a:gd name="connsiteY0" fmla="*/ 102727 h 440934"/>
              <a:gd name="connsiteX1" fmla="*/ 578688 w 606964"/>
              <a:gd name="connsiteY1" fmla="*/ 0 h 440934"/>
              <a:gd name="connsiteX2" fmla="*/ 566674 w 606964"/>
              <a:gd name="connsiteY2" fmla="*/ 309262 h 440934"/>
              <a:gd name="connsiteX3" fmla="*/ 475961 w 606964"/>
              <a:gd name="connsiteY3" fmla="*/ 409550 h 440934"/>
              <a:gd name="connsiteX4" fmla="*/ 475961 w 606964"/>
              <a:gd name="connsiteY4" fmla="*/ 102727 h 440934"/>
              <a:gd name="connsiteX0" fmla="*/ 3649 w 606964"/>
              <a:gd name="connsiteY0" fmla="*/ 102727 h 440934"/>
              <a:gd name="connsiteX1" fmla="*/ 106376 w 606964"/>
              <a:gd name="connsiteY1" fmla="*/ 0 h 440934"/>
              <a:gd name="connsiteX2" fmla="*/ 604378 w 606964"/>
              <a:gd name="connsiteY2" fmla="*/ 6232 h 440934"/>
              <a:gd name="connsiteX3" fmla="*/ 475961 w 606964"/>
              <a:gd name="connsiteY3" fmla="*/ 102727 h 440934"/>
              <a:gd name="connsiteX4" fmla="*/ 3649 w 606964"/>
              <a:gd name="connsiteY4" fmla="*/ 102727 h 440934"/>
              <a:gd name="connsiteX0" fmla="*/ 3649 w 606964"/>
              <a:gd name="connsiteY0" fmla="*/ 102727 h 440934"/>
              <a:gd name="connsiteX1" fmla="*/ 106376 w 606964"/>
              <a:gd name="connsiteY1" fmla="*/ 0 h 440934"/>
              <a:gd name="connsiteX2" fmla="*/ 606964 w 606964"/>
              <a:gd name="connsiteY2" fmla="*/ 5590 h 440934"/>
              <a:gd name="connsiteX3" fmla="*/ 568221 w 606964"/>
              <a:gd name="connsiteY3" fmla="*/ 311071 h 440934"/>
              <a:gd name="connsiteX4" fmla="*/ 475961 w 606964"/>
              <a:gd name="connsiteY4" fmla="*/ 409550 h 440934"/>
              <a:gd name="connsiteX5" fmla="*/ 5415 w 606964"/>
              <a:gd name="connsiteY5" fmla="*/ 440934 h 440934"/>
              <a:gd name="connsiteX6" fmla="*/ 3649 w 606964"/>
              <a:gd name="connsiteY6" fmla="*/ 102727 h 440934"/>
              <a:gd name="connsiteX7" fmla="*/ 3649 w 606964"/>
              <a:gd name="connsiteY7" fmla="*/ 102727 h 440934"/>
              <a:gd name="connsiteX8" fmla="*/ 475961 w 606964"/>
              <a:gd name="connsiteY8" fmla="*/ 102727 h 440934"/>
              <a:gd name="connsiteX9" fmla="*/ 605795 w 606964"/>
              <a:gd name="connsiteY9" fmla="*/ 9722 h 440934"/>
              <a:gd name="connsiteX10" fmla="*/ 475961 w 606964"/>
              <a:gd name="connsiteY10" fmla="*/ 102727 h 440934"/>
              <a:gd name="connsiteX11" fmla="*/ 475961 w 606964"/>
              <a:gd name="connsiteY11" fmla="*/ 409550 h 440934"/>
              <a:gd name="connsiteX0" fmla="*/ 3649 w 610451"/>
              <a:gd name="connsiteY0" fmla="*/ 102727 h 440934"/>
              <a:gd name="connsiteX1" fmla="*/ 475961 w 610451"/>
              <a:gd name="connsiteY1" fmla="*/ 102727 h 440934"/>
              <a:gd name="connsiteX2" fmla="*/ 475961 w 610451"/>
              <a:gd name="connsiteY2" fmla="*/ 409550 h 440934"/>
              <a:gd name="connsiteX3" fmla="*/ 0 w 610451"/>
              <a:gd name="connsiteY3" fmla="*/ 434598 h 440934"/>
              <a:gd name="connsiteX4" fmla="*/ 3649 w 610451"/>
              <a:gd name="connsiteY4" fmla="*/ 102727 h 440934"/>
              <a:gd name="connsiteX0" fmla="*/ 475961 w 610451"/>
              <a:gd name="connsiteY0" fmla="*/ 102727 h 440934"/>
              <a:gd name="connsiteX1" fmla="*/ 610451 w 610451"/>
              <a:gd name="connsiteY1" fmla="*/ 4176 h 440934"/>
              <a:gd name="connsiteX2" fmla="*/ 566674 w 610451"/>
              <a:gd name="connsiteY2" fmla="*/ 309262 h 440934"/>
              <a:gd name="connsiteX3" fmla="*/ 475961 w 610451"/>
              <a:gd name="connsiteY3" fmla="*/ 409550 h 440934"/>
              <a:gd name="connsiteX4" fmla="*/ 475961 w 610451"/>
              <a:gd name="connsiteY4" fmla="*/ 102727 h 440934"/>
              <a:gd name="connsiteX0" fmla="*/ 3649 w 610451"/>
              <a:gd name="connsiteY0" fmla="*/ 102727 h 440934"/>
              <a:gd name="connsiteX1" fmla="*/ 106376 w 610451"/>
              <a:gd name="connsiteY1" fmla="*/ 0 h 440934"/>
              <a:gd name="connsiteX2" fmla="*/ 604378 w 610451"/>
              <a:gd name="connsiteY2" fmla="*/ 6232 h 440934"/>
              <a:gd name="connsiteX3" fmla="*/ 475961 w 610451"/>
              <a:gd name="connsiteY3" fmla="*/ 102727 h 440934"/>
              <a:gd name="connsiteX4" fmla="*/ 3649 w 610451"/>
              <a:gd name="connsiteY4" fmla="*/ 102727 h 440934"/>
              <a:gd name="connsiteX0" fmla="*/ 3649 w 610451"/>
              <a:gd name="connsiteY0" fmla="*/ 102727 h 440934"/>
              <a:gd name="connsiteX1" fmla="*/ 106376 w 610451"/>
              <a:gd name="connsiteY1" fmla="*/ 0 h 440934"/>
              <a:gd name="connsiteX2" fmla="*/ 606964 w 610451"/>
              <a:gd name="connsiteY2" fmla="*/ 5590 h 440934"/>
              <a:gd name="connsiteX3" fmla="*/ 568221 w 610451"/>
              <a:gd name="connsiteY3" fmla="*/ 311071 h 440934"/>
              <a:gd name="connsiteX4" fmla="*/ 475961 w 610451"/>
              <a:gd name="connsiteY4" fmla="*/ 409550 h 440934"/>
              <a:gd name="connsiteX5" fmla="*/ 5415 w 610451"/>
              <a:gd name="connsiteY5" fmla="*/ 440934 h 440934"/>
              <a:gd name="connsiteX6" fmla="*/ 3649 w 610451"/>
              <a:gd name="connsiteY6" fmla="*/ 102727 h 440934"/>
              <a:gd name="connsiteX7" fmla="*/ 3649 w 610451"/>
              <a:gd name="connsiteY7" fmla="*/ 102727 h 440934"/>
              <a:gd name="connsiteX8" fmla="*/ 475961 w 610451"/>
              <a:gd name="connsiteY8" fmla="*/ 102727 h 440934"/>
              <a:gd name="connsiteX9" fmla="*/ 605795 w 610451"/>
              <a:gd name="connsiteY9" fmla="*/ 9722 h 440934"/>
              <a:gd name="connsiteX10" fmla="*/ 475961 w 610451"/>
              <a:gd name="connsiteY10" fmla="*/ 102727 h 440934"/>
              <a:gd name="connsiteX11" fmla="*/ 475961 w 610451"/>
              <a:gd name="connsiteY11" fmla="*/ 409550 h 440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451" h="440934" stroke="0" extrusionOk="0">
                <a:moveTo>
                  <a:pt x="3649" y="102727"/>
                </a:moveTo>
                <a:lnTo>
                  <a:pt x="475961" y="102727"/>
                </a:lnTo>
                <a:lnTo>
                  <a:pt x="475961" y="409550"/>
                </a:lnTo>
                <a:lnTo>
                  <a:pt x="0" y="434598"/>
                </a:lnTo>
                <a:cubicBezTo>
                  <a:pt x="1216" y="323974"/>
                  <a:pt x="2433" y="213351"/>
                  <a:pt x="3649" y="102727"/>
                </a:cubicBezTo>
                <a:close/>
              </a:path>
              <a:path w="610451" h="440934" fill="darkenLess" stroke="0" extrusionOk="0">
                <a:moveTo>
                  <a:pt x="475961" y="102727"/>
                </a:moveTo>
                <a:lnTo>
                  <a:pt x="610451" y="4176"/>
                </a:lnTo>
                <a:lnTo>
                  <a:pt x="566674" y="309262"/>
                </a:lnTo>
                <a:lnTo>
                  <a:pt x="475961" y="409550"/>
                </a:lnTo>
                <a:lnTo>
                  <a:pt x="475961" y="102727"/>
                </a:lnTo>
                <a:close/>
              </a:path>
              <a:path w="610451" h="440934" fill="lightenLess" stroke="0" extrusionOk="0">
                <a:moveTo>
                  <a:pt x="3649" y="102727"/>
                </a:moveTo>
                <a:lnTo>
                  <a:pt x="106376" y="0"/>
                </a:lnTo>
                <a:lnTo>
                  <a:pt x="604378" y="6232"/>
                </a:lnTo>
                <a:lnTo>
                  <a:pt x="475961" y="102727"/>
                </a:lnTo>
                <a:lnTo>
                  <a:pt x="3649" y="102727"/>
                </a:lnTo>
                <a:close/>
              </a:path>
              <a:path w="610451" h="440934" fill="none" extrusionOk="0">
                <a:moveTo>
                  <a:pt x="3649" y="102727"/>
                </a:moveTo>
                <a:lnTo>
                  <a:pt x="106376" y="0"/>
                </a:lnTo>
                <a:lnTo>
                  <a:pt x="606964" y="5590"/>
                </a:lnTo>
                <a:lnTo>
                  <a:pt x="568221" y="311071"/>
                </a:lnTo>
                <a:lnTo>
                  <a:pt x="475961" y="409550"/>
                </a:lnTo>
                <a:lnTo>
                  <a:pt x="5415" y="440934"/>
                </a:lnTo>
                <a:cubicBezTo>
                  <a:pt x="5415" y="338660"/>
                  <a:pt x="3649" y="205001"/>
                  <a:pt x="3649" y="102727"/>
                </a:cubicBezTo>
                <a:close/>
                <a:moveTo>
                  <a:pt x="3649" y="102727"/>
                </a:moveTo>
                <a:lnTo>
                  <a:pt x="475961" y="102727"/>
                </a:lnTo>
                <a:lnTo>
                  <a:pt x="605795" y="9722"/>
                </a:lnTo>
                <a:moveTo>
                  <a:pt x="475961" y="102727"/>
                </a:moveTo>
                <a:lnTo>
                  <a:pt x="475961" y="409550"/>
                </a:ln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3">
            <a:extLst>
              <a:ext uri="{FF2B5EF4-FFF2-40B4-BE49-F238E27FC236}">
                <a16:creationId xmlns:a16="http://schemas.microsoft.com/office/drawing/2014/main" id="{CB13AD05-1920-449D-A7F0-6AB67FE59EAC}"/>
              </a:ext>
            </a:extLst>
          </p:cNvPr>
          <p:cNvSpPr>
            <a:spLocks noChangeArrowheads="1"/>
          </p:cNvSpPr>
          <p:nvPr/>
        </p:nvSpPr>
        <p:spPr bwMode="auto">
          <a:xfrm rot="18858998">
            <a:off x="4306472" y="2419910"/>
            <a:ext cx="708279" cy="426716"/>
          </a:xfrm>
          <a:custGeom>
            <a:avLst/>
            <a:gdLst>
              <a:gd name="connsiteX0" fmla="*/ 0 w 675283"/>
              <a:gd name="connsiteY0" fmla="*/ 107033 h 426716"/>
              <a:gd name="connsiteX1" fmla="*/ 568250 w 675283"/>
              <a:gd name="connsiteY1" fmla="*/ 107033 h 426716"/>
              <a:gd name="connsiteX2" fmla="*/ 568250 w 675283"/>
              <a:gd name="connsiteY2" fmla="*/ 426716 h 426716"/>
              <a:gd name="connsiteX3" fmla="*/ 0 w 675283"/>
              <a:gd name="connsiteY3" fmla="*/ 426716 h 426716"/>
              <a:gd name="connsiteX4" fmla="*/ 0 w 675283"/>
              <a:gd name="connsiteY4" fmla="*/ 107033 h 426716"/>
              <a:gd name="connsiteX0" fmla="*/ 568250 w 675283"/>
              <a:gd name="connsiteY0" fmla="*/ 107033 h 426716"/>
              <a:gd name="connsiteX1" fmla="*/ 675283 w 675283"/>
              <a:gd name="connsiteY1" fmla="*/ 0 h 426716"/>
              <a:gd name="connsiteX2" fmla="*/ 675283 w 675283"/>
              <a:gd name="connsiteY2" fmla="*/ 319683 h 426716"/>
              <a:gd name="connsiteX3" fmla="*/ 568250 w 675283"/>
              <a:gd name="connsiteY3" fmla="*/ 426716 h 426716"/>
              <a:gd name="connsiteX4" fmla="*/ 568250 w 675283"/>
              <a:gd name="connsiteY4" fmla="*/ 107033 h 426716"/>
              <a:gd name="connsiteX0" fmla="*/ 0 w 675283"/>
              <a:gd name="connsiteY0" fmla="*/ 107033 h 426716"/>
              <a:gd name="connsiteX1" fmla="*/ 107033 w 675283"/>
              <a:gd name="connsiteY1" fmla="*/ 0 h 426716"/>
              <a:gd name="connsiteX2" fmla="*/ 675283 w 675283"/>
              <a:gd name="connsiteY2" fmla="*/ 0 h 426716"/>
              <a:gd name="connsiteX3" fmla="*/ 568250 w 675283"/>
              <a:gd name="connsiteY3" fmla="*/ 107033 h 426716"/>
              <a:gd name="connsiteX4" fmla="*/ 0 w 675283"/>
              <a:gd name="connsiteY4" fmla="*/ 107033 h 426716"/>
              <a:gd name="connsiteX0" fmla="*/ 0 w 675283"/>
              <a:gd name="connsiteY0" fmla="*/ 107033 h 426716"/>
              <a:gd name="connsiteX1" fmla="*/ 107033 w 675283"/>
              <a:gd name="connsiteY1" fmla="*/ 0 h 426716"/>
              <a:gd name="connsiteX2" fmla="*/ 675283 w 675283"/>
              <a:gd name="connsiteY2" fmla="*/ 0 h 426716"/>
              <a:gd name="connsiteX3" fmla="*/ 675283 w 675283"/>
              <a:gd name="connsiteY3" fmla="*/ 319683 h 426716"/>
              <a:gd name="connsiteX4" fmla="*/ 568250 w 675283"/>
              <a:gd name="connsiteY4" fmla="*/ 426716 h 426716"/>
              <a:gd name="connsiteX5" fmla="*/ 0 w 675283"/>
              <a:gd name="connsiteY5" fmla="*/ 426716 h 426716"/>
              <a:gd name="connsiteX6" fmla="*/ 0 w 675283"/>
              <a:gd name="connsiteY6" fmla="*/ 107033 h 426716"/>
              <a:gd name="connsiteX7" fmla="*/ 0 w 675283"/>
              <a:gd name="connsiteY7" fmla="*/ 107033 h 426716"/>
              <a:gd name="connsiteX8" fmla="*/ 568250 w 675283"/>
              <a:gd name="connsiteY8" fmla="*/ 107033 h 426716"/>
              <a:gd name="connsiteX9" fmla="*/ 675283 w 675283"/>
              <a:gd name="connsiteY9" fmla="*/ 0 h 426716"/>
              <a:gd name="connsiteX10" fmla="*/ 568250 w 675283"/>
              <a:gd name="connsiteY10" fmla="*/ 107033 h 426716"/>
              <a:gd name="connsiteX11" fmla="*/ 568250 w 675283"/>
              <a:gd name="connsiteY11" fmla="*/ 426716 h 426716"/>
              <a:gd name="connsiteX0" fmla="*/ 0 w 685030"/>
              <a:gd name="connsiteY0" fmla="*/ 107033 h 426716"/>
              <a:gd name="connsiteX1" fmla="*/ 568250 w 685030"/>
              <a:gd name="connsiteY1" fmla="*/ 107033 h 426716"/>
              <a:gd name="connsiteX2" fmla="*/ 568250 w 685030"/>
              <a:gd name="connsiteY2" fmla="*/ 426716 h 426716"/>
              <a:gd name="connsiteX3" fmla="*/ 0 w 685030"/>
              <a:gd name="connsiteY3" fmla="*/ 426716 h 426716"/>
              <a:gd name="connsiteX4" fmla="*/ 0 w 685030"/>
              <a:gd name="connsiteY4" fmla="*/ 107033 h 426716"/>
              <a:gd name="connsiteX0" fmla="*/ 568250 w 685030"/>
              <a:gd name="connsiteY0" fmla="*/ 107033 h 426716"/>
              <a:gd name="connsiteX1" fmla="*/ 675283 w 685030"/>
              <a:gd name="connsiteY1" fmla="*/ 0 h 426716"/>
              <a:gd name="connsiteX2" fmla="*/ 675283 w 685030"/>
              <a:gd name="connsiteY2" fmla="*/ 319683 h 426716"/>
              <a:gd name="connsiteX3" fmla="*/ 568250 w 685030"/>
              <a:gd name="connsiteY3" fmla="*/ 426716 h 426716"/>
              <a:gd name="connsiteX4" fmla="*/ 568250 w 685030"/>
              <a:gd name="connsiteY4" fmla="*/ 107033 h 426716"/>
              <a:gd name="connsiteX0" fmla="*/ 0 w 685030"/>
              <a:gd name="connsiteY0" fmla="*/ 107033 h 426716"/>
              <a:gd name="connsiteX1" fmla="*/ 107033 w 685030"/>
              <a:gd name="connsiteY1" fmla="*/ 0 h 426716"/>
              <a:gd name="connsiteX2" fmla="*/ 675283 w 685030"/>
              <a:gd name="connsiteY2" fmla="*/ 0 h 426716"/>
              <a:gd name="connsiteX3" fmla="*/ 568250 w 685030"/>
              <a:gd name="connsiteY3" fmla="*/ 107033 h 426716"/>
              <a:gd name="connsiteX4" fmla="*/ 0 w 685030"/>
              <a:gd name="connsiteY4" fmla="*/ 107033 h 426716"/>
              <a:gd name="connsiteX0" fmla="*/ 0 w 685030"/>
              <a:gd name="connsiteY0" fmla="*/ 107033 h 426716"/>
              <a:gd name="connsiteX1" fmla="*/ 107033 w 685030"/>
              <a:gd name="connsiteY1" fmla="*/ 0 h 426716"/>
              <a:gd name="connsiteX2" fmla="*/ 675283 w 685030"/>
              <a:gd name="connsiteY2" fmla="*/ 0 h 426716"/>
              <a:gd name="connsiteX3" fmla="*/ 685030 w 685030"/>
              <a:gd name="connsiteY3" fmla="*/ 352468 h 426716"/>
              <a:gd name="connsiteX4" fmla="*/ 568250 w 685030"/>
              <a:gd name="connsiteY4" fmla="*/ 426716 h 426716"/>
              <a:gd name="connsiteX5" fmla="*/ 0 w 685030"/>
              <a:gd name="connsiteY5" fmla="*/ 426716 h 426716"/>
              <a:gd name="connsiteX6" fmla="*/ 0 w 685030"/>
              <a:gd name="connsiteY6" fmla="*/ 107033 h 426716"/>
              <a:gd name="connsiteX7" fmla="*/ 0 w 685030"/>
              <a:gd name="connsiteY7" fmla="*/ 107033 h 426716"/>
              <a:gd name="connsiteX8" fmla="*/ 568250 w 685030"/>
              <a:gd name="connsiteY8" fmla="*/ 107033 h 426716"/>
              <a:gd name="connsiteX9" fmla="*/ 675283 w 685030"/>
              <a:gd name="connsiteY9" fmla="*/ 0 h 426716"/>
              <a:gd name="connsiteX10" fmla="*/ 568250 w 685030"/>
              <a:gd name="connsiteY10" fmla="*/ 107033 h 426716"/>
              <a:gd name="connsiteX11" fmla="*/ 568250 w 685030"/>
              <a:gd name="connsiteY11" fmla="*/ 426716 h 426716"/>
              <a:gd name="connsiteX0" fmla="*/ 0 w 685030"/>
              <a:gd name="connsiteY0" fmla="*/ 107033 h 426716"/>
              <a:gd name="connsiteX1" fmla="*/ 568250 w 685030"/>
              <a:gd name="connsiteY1" fmla="*/ 107033 h 426716"/>
              <a:gd name="connsiteX2" fmla="*/ 568250 w 685030"/>
              <a:gd name="connsiteY2" fmla="*/ 426716 h 426716"/>
              <a:gd name="connsiteX3" fmla="*/ 0 w 685030"/>
              <a:gd name="connsiteY3" fmla="*/ 426716 h 426716"/>
              <a:gd name="connsiteX4" fmla="*/ 0 w 685030"/>
              <a:gd name="connsiteY4" fmla="*/ 107033 h 426716"/>
              <a:gd name="connsiteX0" fmla="*/ 568250 w 685030"/>
              <a:gd name="connsiteY0" fmla="*/ 107033 h 426716"/>
              <a:gd name="connsiteX1" fmla="*/ 675283 w 685030"/>
              <a:gd name="connsiteY1" fmla="*/ 0 h 426716"/>
              <a:gd name="connsiteX2" fmla="*/ 683890 w 685030"/>
              <a:gd name="connsiteY2" fmla="*/ 353582 h 426716"/>
              <a:gd name="connsiteX3" fmla="*/ 568250 w 685030"/>
              <a:gd name="connsiteY3" fmla="*/ 426716 h 426716"/>
              <a:gd name="connsiteX4" fmla="*/ 568250 w 685030"/>
              <a:gd name="connsiteY4" fmla="*/ 107033 h 426716"/>
              <a:gd name="connsiteX0" fmla="*/ 0 w 685030"/>
              <a:gd name="connsiteY0" fmla="*/ 107033 h 426716"/>
              <a:gd name="connsiteX1" fmla="*/ 107033 w 685030"/>
              <a:gd name="connsiteY1" fmla="*/ 0 h 426716"/>
              <a:gd name="connsiteX2" fmla="*/ 675283 w 685030"/>
              <a:gd name="connsiteY2" fmla="*/ 0 h 426716"/>
              <a:gd name="connsiteX3" fmla="*/ 568250 w 685030"/>
              <a:gd name="connsiteY3" fmla="*/ 107033 h 426716"/>
              <a:gd name="connsiteX4" fmla="*/ 0 w 685030"/>
              <a:gd name="connsiteY4" fmla="*/ 107033 h 426716"/>
              <a:gd name="connsiteX0" fmla="*/ 0 w 685030"/>
              <a:gd name="connsiteY0" fmla="*/ 107033 h 426716"/>
              <a:gd name="connsiteX1" fmla="*/ 107033 w 685030"/>
              <a:gd name="connsiteY1" fmla="*/ 0 h 426716"/>
              <a:gd name="connsiteX2" fmla="*/ 675283 w 685030"/>
              <a:gd name="connsiteY2" fmla="*/ 0 h 426716"/>
              <a:gd name="connsiteX3" fmla="*/ 685030 w 685030"/>
              <a:gd name="connsiteY3" fmla="*/ 352468 h 426716"/>
              <a:gd name="connsiteX4" fmla="*/ 568250 w 685030"/>
              <a:gd name="connsiteY4" fmla="*/ 426716 h 426716"/>
              <a:gd name="connsiteX5" fmla="*/ 0 w 685030"/>
              <a:gd name="connsiteY5" fmla="*/ 426716 h 426716"/>
              <a:gd name="connsiteX6" fmla="*/ 0 w 685030"/>
              <a:gd name="connsiteY6" fmla="*/ 107033 h 426716"/>
              <a:gd name="connsiteX7" fmla="*/ 0 w 685030"/>
              <a:gd name="connsiteY7" fmla="*/ 107033 h 426716"/>
              <a:gd name="connsiteX8" fmla="*/ 568250 w 685030"/>
              <a:gd name="connsiteY8" fmla="*/ 107033 h 426716"/>
              <a:gd name="connsiteX9" fmla="*/ 675283 w 685030"/>
              <a:gd name="connsiteY9" fmla="*/ 0 h 426716"/>
              <a:gd name="connsiteX10" fmla="*/ 568250 w 685030"/>
              <a:gd name="connsiteY10" fmla="*/ 107033 h 426716"/>
              <a:gd name="connsiteX11" fmla="*/ 568250 w 685030"/>
              <a:gd name="connsiteY11" fmla="*/ 426716 h 426716"/>
              <a:gd name="connsiteX0" fmla="*/ 23249 w 708279"/>
              <a:gd name="connsiteY0" fmla="*/ 107033 h 426716"/>
              <a:gd name="connsiteX1" fmla="*/ 591499 w 708279"/>
              <a:gd name="connsiteY1" fmla="*/ 107033 h 426716"/>
              <a:gd name="connsiteX2" fmla="*/ 591499 w 708279"/>
              <a:gd name="connsiteY2" fmla="*/ 426716 h 426716"/>
              <a:gd name="connsiteX3" fmla="*/ 23249 w 708279"/>
              <a:gd name="connsiteY3" fmla="*/ 426716 h 426716"/>
              <a:gd name="connsiteX4" fmla="*/ 23249 w 708279"/>
              <a:gd name="connsiteY4" fmla="*/ 107033 h 426716"/>
              <a:gd name="connsiteX0" fmla="*/ 591499 w 708279"/>
              <a:gd name="connsiteY0" fmla="*/ 107033 h 426716"/>
              <a:gd name="connsiteX1" fmla="*/ 698532 w 708279"/>
              <a:gd name="connsiteY1" fmla="*/ 0 h 426716"/>
              <a:gd name="connsiteX2" fmla="*/ 707139 w 708279"/>
              <a:gd name="connsiteY2" fmla="*/ 353582 h 426716"/>
              <a:gd name="connsiteX3" fmla="*/ 591499 w 708279"/>
              <a:gd name="connsiteY3" fmla="*/ 426716 h 426716"/>
              <a:gd name="connsiteX4" fmla="*/ 591499 w 708279"/>
              <a:gd name="connsiteY4" fmla="*/ 107033 h 426716"/>
              <a:gd name="connsiteX0" fmla="*/ 23249 w 708279"/>
              <a:gd name="connsiteY0" fmla="*/ 107033 h 426716"/>
              <a:gd name="connsiteX1" fmla="*/ 130282 w 708279"/>
              <a:gd name="connsiteY1" fmla="*/ 0 h 426716"/>
              <a:gd name="connsiteX2" fmla="*/ 698532 w 708279"/>
              <a:gd name="connsiteY2" fmla="*/ 0 h 426716"/>
              <a:gd name="connsiteX3" fmla="*/ 591499 w 708279"/>
              <a:gd name="connsiteY3" fmla="*/ 107033 h 426716"/>
              <a:gd name="connsiteX4" fmla="*/ 23249 w 708279"/>
              <a:gd name="connsiteY4" fmla="*/ 107033 h 426716"/>
              <a:gd name="connsiteX0" fmla="*/ 23249 w 708279"/>
              <a:gd name="connsiteY0" fmla="*/ 107033 h 426716"/>
              <a:gd name="connsiteX1" fmla="*/ 130282 w 708279"/>
              <a:gd name="connsiteY1" fmla="*/ 0 h 426716"/>
              <a:gd name="connsiteX2" fmla="*/ 698532 w 708279"/>
              <a:gd name="connsiteY2" fmla="*/ 0 h 426716"/>
              <a:gd name="connsiteX3" fmla="*/ 708279 w 708279"/>
              <a:gd name="connsiteY3" fmla="*/ 352468 h 426716"/>
              <a:gd name="connsiteX4" fmla="*/ 591499 w 708279"/>
              <a:gd name="connsiteY4" fmla="*/ 426716 h 426716"/>
              <a:gd name="connsiteX5" fmla="*/ 0 w 708279"/>
              <a:gd name="connsiteY5" fmla="*/ 298016 h 426716"/>
              <a:gd name="connsiteX6" fmla="*/ 23249 w 708279"/>
              <a:gd name="connsiteY6" fmla="*/ 107033 h 426716"/>
              <a:gd name="connsiteX7" fmla="*/ 23249 w 708279"/>
              <a:gd name="connsiteY7" fmla="*/ 107033 h 426716"/>
              <a:gd name="connsiteX8" fmla="*/ 591499 w 708279"/>
              <a:gd name="connsiteY8" fmla="*/ 107033 h 426716"/>
              <a:gd name="connsiteX9" fmla="*/ 698532 w 708279"/>
              <a:gd name="connsiteY9" fmla="*/ 0 h 426716"/>
              <a:gd name="connsiteX10" fmla="*/ 591499 w 708279"/>
              <a:gd name="connsiteY10" fmla="*/ 107033 h 426716"/>
              <a:gd name="connsiteX11" fmla="*/ 591499 w 708279"/>
              <a:gd name="connsiteY11" fmla="*/ 426716 h 426716"/>
              <a:gd name="connsiteX0" fmla="*/ 23249 w 708279"/>
              <a:gd name="connsiteY0" fmla="*/ 107033 h 426716"/>
              <a:gd name="connsiteX1" fmla="*/ 591499 w 708279"/>
              <a:gd name="connsiteY1" fmla="*/ 107033 h 426716"/>
              <a:gd name="connsiteX2" fmla="*/ 591499 w 708279"/>
              <a:gd name="connsiteY2" fmla="*/ 426716 h 426716"/>
              <a:gd name="connsiteX3" fmla="*/ 6706 w 708279"/>
              <a:gd name="connsiteY3" fmla="*/ 302600 h 426716"/>
              <a:gd name="connsiteX4" fmla="*/ 23249 w 708279"/>
              <a:gd name="connsiteY4" fmla="*/ 107033 h 426716"/>
              <a:gd name="connsiteX0" fmla="*/ 591499 w 708279"/>
              <a:gd name="connsiteY0" fmla="*/ 107033 h 426716"/>
              <a:gd name="connsiteX1" fmla="*/ 698532 w 708279"/>
              <a:gd name="connsiteY1" fmla="*/ 0 h 426716"/>
              <a:gd name="connsiteX2" fmla="*/ 707139 w 708279"/>
              <a:gd name="connsiteY2" fmla="*/ 353582 h 426716"/>
              <a:gd name="connsiteX3" fmla="*/ 591499 w 708279"/>
              <a:gd name="connsiteY3" fmla="*/ 426716 h 426716"/>
              <a:gd name="connsiteX4" fmla="*/ 591499 w 708279"/>
              <a:gd name="connsiteY4" fmla="*/ 107033 h 426716"/>
              <a:gd name="connsiteX0" fmla="*/ 23249 w 708279"/>
              <a:gd name="connsiteY0" fmla="*/ 107033 h 426716"/>
              <a:gd name="connsiteX1" fmla="*/ 130282 w 708279"/>
              <a:gd name="connsiteY1" fmla="*/ 0 h 426716"/>
              <a:gd name="connsiteX2" fmla="*/ 698532 w 708279"/>
              <a:gd name="connsiteY2" fmla="*/ 0 h 426716"/>
              <a:gd name="connsiteX3" fmla="*/ 591499 w 708279"/>
              <a:gd name="connsiteY3" fmla="*/ 107033 h 426716"/>
              <a:gd name="connsiteX4" fmla="*/ 23249 w 708279"/>
              <a:gd name="connsiteY4" fmla="*/ 107033 h 426716"/>
              <a:gd name="connsiteX0" fmla="*/ 23249 w 708279"/>
              <a:gd name="connsiteY0" fmla="*/ 107033 h 426716"/>
              <a:gd name="connsiteX1" fmla="*/ 130282 w 708279"/>
              <a:gd name="connsiteY1" fmla="*/ 0 h 426716"/>
              <a:gd name="connsiteX2" fmla="*/ 698532 w 708279"/>
              <a:gd name="connsiteY2" fmla="*/ 0 h 426716"/>
              <a:gd name="connsiteX3" fmla="*/ 708279 w 708279"/>
              <a:gd name="connsiteY3" fmla="*/ 352468 h 426716"/>
              <a:gd name="connsiteX4" fmla="*/ 591499 w 708279"/>
              <a:gd name="connsiteY4" fmla="*/ 426716 h 426716"/>
              <a:gd name="connsiteX5" fmla="*/ 0 w 708279"/>
              <a:gd name="connsiteY5" fmla="*/ 298016 h 426716"/>
              <a:gd name="connsiteX6" fmla="*/ 23249 w 708279"/>
              <a:gd name="connsiteY6" fmla="*/ 107033 h 426716"/>
              <a:gd name="connsiteX7" fmla="*/ 23249 w 708279"/>
              <a:gd name="connsiteY7" fmla="*/ 107033 h 426716"/>
              <a:gd name="connsiteX8" fmla="*/ 591499 w 708279"/>
              <a:gd name="connsiteY8" fmla="*/ 107033 h 426716"/>
              <a:gd name="connsiteX9" fmla="*/ 698532 w 708279"/>
              <a:gd name="connsiteY9" fmla="*/ 0 h 426716"/>
              <a:gd name="connsiteX10" fmla="*/ 591499 w 708279"/>
              <a:gd name="connsiteY10" fmla="*/ 107033 h 426716"/>
              <a:gd name="connsiteX11" fmla="*/ 591499 w 708279"/>
              <a:gd name="connsiteY11" fmla="*/ 426716 h 42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279" h="426716" stroke="0" extrusionOk="0">
                <a:moveTo>
                  <a:pt x="23249" y="107033"/>
                </a:moveTo>
                <a:lnTo>
                  <a:pt x="591499" y="107033"/>
                </a:lnTo>
                <a:lnTo>
                  <a:pt x="591499" y="426716"/>
                </a:lnTo>
                <a:lnTo>
                  <a:pt x="6706" y="302600"/>
                </a:lnTo>
                <a:lnTo>
                  <a:pt x="23249" y="107033"/>
                </a:lnTo>
                <a:close/>
              </a:path>
              <a:path w="708279" h="426716" fill="darkenLess" stroke="0" extrusionOk="0">
                <a:moveTo>
                  <a:pt x="591499" y="107033"/>
                </a:moveTo>
                <a:lnTo>
                  <a:pt x="698532" y="0"/>
                </a:lnTo>
                <a:lnTo>
                  <a:pt x="707139" y="353582"/>
                </a:lnTo>
                <a:lnTo>
                  <a:pt x="591499" y="426716"/>
                </a:lnTo>
                <a:lnTo>
                  <a:pt x="591499" y="107033"/>
                </a:lnTo>
                <a:close/>
              </a:path>
              <a:path w="708279" h="426716" fill="lightenLess" stroke="0" extrusionOk="0">
                <a:moveTo>
                  <a:pt x="23249" y="107033"/>
                </a:moveTo>
                <a:lnTo>
                  <a:pt x="130282" y="0"/>
                </a:lnTo>
                <a:lnTo>
                  <a:pt x="698532" y="0"/>
                </a:lnTo>
                <a:lnTo>
                  <a:pt x="591499" y="107033"/>
                </a:lnTo>
                <a:lnTo>
                  <a:pt x="23249" y="107033"/>
                </a:lnTo>
                <a:close/>
              </a:path>
              <a:path w="708279" h="426716" fill="none" extrusionOk="0">
                <a:moveTo>
                  <a:pt x="23249" y="107033"/>
                </a:moveTo>
                <a:lnTo>
                  <a:pt x="130282" y="0"/>
                </a:lnTo>
                <a:lnTo>
                  <a:pt x="698532" y="0"/>
                </a:lnTo>
                <a:lnTo>
                  <a:pt x="708279" y="352468"/>
                </a:lnTo>
                <a:lnTo>
                  <a:pt x="591499" y="426716"/>
                </a:lnTo>
                <a:lnTo>
                  <a:pt x="0" y="298016"/>
                </a:lnTo>
                <a:lnTo>
                  <a:pt x="23249" y="107033"/>
                </a:lnTo>
                <a:close/>
                <a:moveTo>
                  <a:pt x="23249" y="107033"/>
                </a:moveTo>
                <a:lnTo>
                  <a:pt x="591499" y="107033"/>
                </a:lnTo>
                <a:lnTo>
                  <a:pt x="698532" y="0"/>
                </a:lnTo>
                <a:moveTo>
                  <a:pt x="591499" y="107033"/>
                </a:moveTo>
                <a:lnTo>
                  <a:pt x="591499" y="426716"/>
                </a:ln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24">
            <a:extLst>
              <a:ext uri="{FF2B5EF4-FFF2-40B4-BE49-F238E27FC236}">
                <a16:creationId xmlns:a16="http://schemas.microsoft.com/office/drawing/2014/main" id="{2B9B4ECC-B18E-4959-9482-E808074CB762}"/>
              </a:ext>
            </a:extLst>
          </p:cNvPr>
          <p:cNvSpPr>
            <a:spLocks noChangeArrowheads="1"/>
          </p:cNvSpPr>
          <p:nvPr/>
        </p:nvSpPr>
        <p:spPr bwMode="auto">
          <a:xfrm rot="18203932">
            <a:off x="4182974" y="2297462"/>
            <a:ext cx="665789" cy="367669"/>
          </a:xfrm>
          <a:custGeom>
            <a:avLst/>
            <a:gdLst>
              <a:gd name="connsiteX0" fmla="*/ 0 w 651814"/>
              <a:gd name="connsiteY0" fmla="*/ 98579 h 393012"/>
              <a:gd name="connsiteX1" fmla="*/ 553235 w 651814"/>
              <a:gd name="connsiteY1" fmla="*/ 98579 h 393012"/>
              <a:gd name="connsiteX2" fmla="*/ 553235 w 651814"/>
              <a:gd name="connsiteY2" fmla="*/ 393012 h 393012"/>
              <a:gd name="connsiteX3" fmla="*/ 0 w 651814"/>
              <a:gd name="connsiteY3" fmla="*/ 393012 h 393012"/>
              <a:gd name="connsiteX4" fmla="*/ 0 w 651814"/>
              <a:gd name="connsiteY4" fmla="*/ 98579 h 393012"/>
              <a:gd name="connsiteX0" fmla="*/ 553235 w 651814"/>
              <a:gd name="connsiteY0" fmla="*/ 98579 h 393012"/>
              <a:gd name="connsiteX1" fmla="*/ 651814 w 651814"/>
              <a:gd name="connsiteY1" fmla="*/ 0 h 393012"/>
              <a:gd name="connsiteX2" fmla="*/ 651814 w 651814"/>
              <a:gd name="connsiteY2" fmla="*/ 294433 h 393012"/>
              <a:gd name="connsiteX3" fmla="*/ 553235 w 651814"/>
              <a:gd name="connsiteY3" fmla="*/ 393012 h 393012"/>
              <a:gd name="connsiteX4" fmla="*/ 553235 w 651814"/>
              <a:gd name="connsiteY4" fmla="*/ 98579 h 393012"/>
              <a:gd name="connsiteX0" fmla="*/ 0 w 651814"/>
              <a:gd name="connsiteY0" fmla="*/ 98579 h 393012"/>
              <a:gd name="connsiteX1" fmla="*/ 98579 w 651814"/>
              <a:gd name="connsiteY1" fmla="*/ 0 h 393012"/>
              <a:gd name="connsiteX2" fmla="*/ 651814 w 651814"/>
              <a:gd name="connsiteY2" fmla="*/ 0 h 393012"/>
              <a:gd name="connsiteX3" fmla="*/ 553235 w 651814"/>
              <a:gd name="connsiteY3" fmla="*/ 98579 h 393012"/>
              <a:gd name="connsiteX4" fmla="*/ 0 w 651814"/>
              <a:gd name="connsiteY4" fmla="*/ 98579 h 393012"/>
              <a:gd name="connsiteX0" fmla="*/ 0 w 651814"/>
              <a:gd name="connsiteY0" fmla="*/ 98579 h 393012"/>
              <a:gd name="connsiteX1" fmla="*/ 98579 w 651814"/>
              <a:gd name="connsiteY1" fmla="*/ 0 h 393012"/>
              <a:gd name="connsiteX2" fmla="*/ 651814 w 651814"/>
              <a:gd name="connsiteY2" fmla="*/ 0 h 393012"/>
              <a:gd name="connsiteX3" fmla="*/ 651814 w 651814"/>
              <a:gd name="connsiteY3" fmla="*/ 294433 h 393012"/>
              <a:gd name="connsiteX4" fmla="*/ 553235 w 651814"/>
              <a:gd name="connsiteY4" fmla="*/ 393012 h 393012"/>
              <a:gd name="connsiteX5" fmla="*/ 0 w 651814"/>
              <a:gd name="connsiteY5" fmla="*/ 393012 h 393012"/>
              <a:gd name="connsiteX6" fmla="*/ 0 w 651814"/>
              <a:gd name="connsiteY6" fmla="*/ 98579 h 393012"/>
              <a:gd name="connsiteX7" fmla="*/ 0 w 651814"/>
              <a:gd name="connsiteY7" fmla="*/ 98579 h 393012"/>
              <a:gd name="connsiteX8" fmla="*/ 553235 w 651814"/>
              <a:gd name="connsiteY8" fmla="*/ 98579 h 393012"/>
              <a:gd name="connsiteX9" fmla="*/ 651814 w 651814"/>
              <a:gd name="connsiteY9" fmla="*/ 0 h 393012"/>
              <a:gd name="connsiteX10" fmla="*/ 553235 w 651814"/>
              <a:gd name="connsiteY10" fmla="*/ 98579 h 393012"/>
              <a:gd name="connsiteX11" fmla="*/ 553235 w 651814"/>
              <a:gd name="connsiteY11" fmla="*/ 393012 h 393012"/>
              <a:gd name="connsiteX0" fmla="*/ 0 w 651814"/>
              <a:gd name="connsiteY0" fmla="*/ 98579 h 393012"/>
              <a:gd name="connsiteX1" fmla="*/ 553235 w 651814"/>
              <a:gd name="connsiteY1" fmla="*/ 98579 h 393012"/>
              <a:gd name="connsiteX2" fmla="*/ 553235 w 651814"/>
              <a:gd name="connsiteY2" fmla="*/ 393012 h 393012"/>
              <a:gd name="connsiteX3" fmla="*/ 0 w 651814"/>
              <a:gd name="connsiteY3" fmla="*/ 393012 h 393012"/>
              <a:gd name="connsiteX4" fmla="*/ 0 w 651814"/>
              <a:gd name="connsiteY4" fmla="*/ 98579 h 393012"/>
              <a:gd name="connsiteX0" fmla="*/ 553235 w 651814"/>
              <a:gd name="connsiteY0" fmla="*/ 98579 h 393012"/>
              <a:gd name="connsiteX1" fmla="*/ 651814 w 651814"/>
              <a:gd name="connsiteY1" fmla="*/ 0 h 393012"/>
              <a:gd name="connsiteX2" fmla="*/ 651814 w 651814"/>
              <a:gd name="connsiteY2" fmla="*/ 294433 h 393012"/>
              <a:gd name="connsiteX3" fmla="*/ 553235 w 651814"/>
              <a:gd name="connsiteY3" fmla="*/ 393012 h 393012"/>
              <a:gd name="connsiteX4" fmla="*/ 553235 w 651814"/>
              <a:gd name="connsiteY4" fmla="*/ 98579 h 393012"/>
              <a:gd name="connsiteX0" fmla="*/ 0 w 651814"/>
              <a:gd name="connsiteY0" fmla="*/ 98579 h 393012"/>
              <a:gd name="connsiteX1" fmla="*/ 98579 w 651814"/>
              <a:gd name="connsiteY1" fmla="*/ 0 h 393012"/>
              <a:gd name="connsiteX2" fmla="*/ 651814 w 651814"/>
              <a:gd name="connsiteY2" fmla="*/ 0 h 393012"/>
              <a:gd name="connsiteX3" fmla="*/ 553235 w 651814"/>
              <a:gd name="connsiteY3" fmla="*/ 98579 h 393012"/>
              <a:gd name="connsiteX4" fmla="*/ 0 w 651814"/>
              <a:gd name="connsiteY4" fmla="*/ 98579 h 393012"/>
              <a:gd name="connsiteX0" fmla="*/ 0 w 651814"/>
              <a:gd name="connsiteY0" fmla="*/ 98579 h 393012"/>
              <a:gd name="connsiteX1" fmla="*/ 98579 w 651814"/>
              <a:gd name="connsiteY1" fmla="*/ 0 h 393012"/>
              <a:gd name="connsiteX2" fmla="*/ 651814 w 651814"/>
              <a:gd name="connsiteY2" fmla="*/ 0 h 393012"/>
              <a:gd name="connsiteX3" fmla="*/ 651814 w 651814"/>
              <a:gd name="connsiteY3" fmla="*/ 294433 h 393012"/>
              <a:gd name="connsiteX4" fmla="*/ 553235 w 651814"/>
              <a:gd name="connsiteY4" fmla="*/ 393012 h 393012"/>
              <a:gd name="connsiteX5" fmla="*/ 0 w 651814"/>
              <a:gd name="connsiteY5" fmla="*/ 393012 h 393012"/>
              <a:gd name="connsiteX6" fmla="*/ 0 w 651814"/>
              <a:gd name="connsiteY6" fmla="*/ 98579 h 393012"/>
              <a:gd name="connsiteX7" fmla="*/ 0 w 651814"/>
              <a:gd name="connsiteY7" fmla="*/ 98579 h 393012"/>
              <a:gd name="connsiteX8" fmla="*/ 553235 w 651814"/>
              <a:gd name="connsiteY8" fmla="*/ 98579 h 393012"/>
              <a:gd name="connsiteX9" fmla="*/ 651814 w 651814"/>
              <a:gd name="connsiteY9" fmla="*/ 0 h 393012"/>
              <a:gd name="connsiteX10" fmla="*/ 553235 w 651814"/>
              <a:gd name="connsiteY10" fmla="*/ 98579 h 393012"/>
              <a:gd name="connsiteX11" fmla="*/ 553235 w 651814"/>
              <a:gd name="connsiteY11" fmla="*/ 393012 h 393012"/>
              <a:gd name="connsiteX0" fmla="*/ 0 w 677815"/>
              <a:gd name="connsiteY0" fmla="*/ 98579 h 393012"/>
              <a:gd name="connsiteX1" fmla="*/ 553235 w 677815"/>
              <a:gd name="connsiteY1" fmla="*/ 98579 h 393012"/>
              <a:gd name="connsiteX2" fmla="*/ 553235 w 677815"/>
              <a:gd name="connsiteY2" fmla="*/ 393012 h 393012"/>
              <a:gd name="connsiteX3" fmla="*/ 0 w 677815"/>
              <a:gd name="connsiteY3" fmla="*/ 393012 h 393012"/>
              <a:gd name="connsiteX4" fmla="*/ 0 w 677815"/>
              <a:gd name="connsiteY4" fmla="*/ 98579 h 393012"/>
              <a:gd name="connsiteX0" fmla="*/ 553235 w 677815"/>
              <a:gd name="connsiteY0" fmla="*/ 98579 h 393012"/>
              <a:gd name="connsiteX1" fmla="*/ 651814 w 677815"/>
              <a:gd name="connsiteY1" fmla="*/ 0 h 393012"/>
              <a:gd name="connsiteX2" fmla="*/ 651814 w 677815"/>
              <a:gd name="connsiteY2" fmla="*/ 294433 h 393012"/>
              <a:gd name="connsiteX3" fmla="*/ 553235 w 677815"/>
              <a:gd name="connsiteY3" fmla="*/ 393012 h 393012"/>
              <a:gd name="connsiteX4" fmla="*/ 553235 w 677815"/>
              <a:gd name="connsiteY4" fmla="*/ 98579 h 393012"/>
              <a:gd name="connsiteX0" fmla="*/ 0 w 677815"/>
              <a:gd name="connsiteY0" fmla="*/ 98579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553235 w 677815"/>
              <a:gd name="connsiteY3" fmla="*/ 98579 h 393012"/>
              <a:gd name="connsiteX4" fmla="*/ 0 w 677815"/>
              <a:gd name="connsiteY4" fmla="*/ 98579 h 393012"/>
              <a:gd name="connsiteX0" fmla="*/ 0 w 677815"/>
              <a:gd name="connsiteY0" fmla="*/ 98579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677815 w 677815"/>
              <a:gd name="connsiteY3" fmla="*/ 307821 h 393012"/>
              <a:gd name="connsiteX4" fmla="*/ 553235 w 677815"/>
              <a:gd name="connsiteY4" fmla="*/ 393012 h 393012"/>
              <a:gd name="connsiteX5" fmla="*/ 0 w 677815"/>
              <a:gd name="connsiteY5" fmla="*/ 393012 h 393012"/>
              <a:gd name="connsiteX6" fmla="*/ 0 w 677815"/>
              <a:gd name="connsiteY6" fmla="*/ 98579 h 393012"/>
              <a:gd name="connsiteX7" fmla="*/ 0 w 677815"/>
              <a:gd name="connsiteY7" fmla="*/ 98579 h 393012"/>
              <a:gd name="connsiteX8" fmla="*/ 553235 w 677815"/>
              <a:gd name="connsiteY8" fmla="*/ 98579 h 393012"/>
              <a:gd name="connsiteX9" fmla="*/ 651814 w 677815"/>
              <a:gd name="connsiteY9" fmla="*/ 0 h 393012"/>
              <a:gd name="connsiteX10" fmla="*/ 553235 w 677815"/>
              <a:gd name="connsiteY10" fmla="*/ 98579 h 393012"/>
              <a:gd name="connsiteX11" fmla="*/ 553235 w 677815"/>
              <a:gd name="connsiteY11" fmla="*/ 393012 h 393012"/>
              <a:gd name="connsiteX0" fmla="*/ 0 w 677815"/>
              <a:gd name="connsiteY0" fmla="*/ 98579 h 393012"/>
              <a:gd name="connsiteX1" fmla="*/ 553235 w 677815"/>
              <a:gd name="connsiteY1" fmla="*/ 98579 h 393012"/>
              <a:gd name="connsiteX2" fmla="*/ 553235 w 677815"/>
              <a:gd name="connsiteY2" fmla="*/ 393012 h 393012"/>
              <a:gd name="connsiteX3" fmla="*/ 0 w 677815"/>
              <a:gd name="connsiteY3" fmla="*/ 393012 h 393012"/>
              <a:gd name="connsiteX4" fmla="*/ 0 w 677815"/>
              <a:gd name="connsiteY4" fmla="*/ 98579 h 393012"/>
              <a:gd name="connsiteX0" fmla="*/ 553235 w 677815"/>
              <a:gd name="connsiteY0" fmla="*/ 98579 h 393012"/>
              <a:gd name="connsiteX1" fmla="*/ 651814 w 677815"/>
              <a:gd name="connsiteY1" fmla="*/ 0 h 393012"/>
              <a:gd name="connsiteX2" fmla="*/ 675607 w 677815"/>
              <a:gd name="connsiteY2" fmla="*/ 307368 h 393012"/>
              <a:gd name="connsiteX3" fmla="*/ 553235 w 677815"/>
              <a:gd name="connsiteY3" fmla="*/ 393012 h 393012"/>
              <a:gd name="connsiteX4" fmla="*/ 553235 w 677815"/>
              <a:gd name="connsiteY4" fmla="*/ 98579 h 393012"/>
              <a:gd name="connsiteX0" fmla="*/ 0 w 677815"/>
              <a:gd name="connsiteY0" fmla="*/ 98579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553235 w 677815"/>
              <a:gd name="connsiteY3" fmla="*/ 98579 h 393012"/>
              <a:gd name="connsiteX4" fmla="*/ 0 w 677815"/>
              <a:gd name="connsiteY4" fmla="*/ 98579 h 393012"/>
              <a:gd name="connsiteX0" fmla="*/ 0 w 677815"/>
              <a:gd name="connsiteY0" fmla="*/ 98579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677815 w 677815"/>
              <a:gd name="connsiteY3" fmla="*/ 307821 h 393012"/>
              <a:gd name="connsiteX4" fmla="*/ 553235 w 677815"/>
              <a:gd name="connsiteY4" fmla="*/ 393012 h 393012"/>
              <a:gd name="connsiteX5" fmla="*/ 0 w 677815"/>
              <a:gd name="connsiteY5" fmla="*/ 393012 h 393012"/>
              <a:gd name="connsiteX6" fmla="*/ 0 w 677815"/>
              <a:gd name="connsiteY6" fmla="*/ 98579 h 393012"/>
              <a:gd name="connsiteX7" fmla="*/ 0 w 677815"/>
              <a:gd name="connsiteY7" fmla="*/ 98579 h 393012"/>
              <a:gd name="connsiteX8" fmla="*/ 553235 w 677815"/>
              <a:gd name="connsiteY8" fmla="*/ 98579 h 393012"/>
              <a:gd name="connsiteX9" fmla="*/ 651814 w 677815"/>
              <a:gd name="connsiteY9" fmla="*/ 0 h 393012"/>
              <a:gd name="connsiteX10" fmla="*/ 553235 w 677815"/>
              <a:gd name="connsiteY10" fmla="*/ 98579 h 393012"/>
              <a:gd name="connsiteX11" fmla="*/ 553235 w 677815"/>
              <a:gd name="connsiteY11" fmla="*/ 393012 h 393012"/>
              <a:gd name="connsiteX0" fmla="*/ 0 w 677815"/>
              <a:gd name="connsiteY0" fmla="*/ 98579 h 393012"/>
              <a:gd name="connsiteX1" fmla="*/ 553235 w 677815"/>
              <a:gd name="connsiteY1" fmla="*/ 98579 h 393012"/>
              <a:gd name="connsiteX2" fmla="*/ 553235 w 677815"/>
              <a:gd name="connsiteY2" fmla="*/ 393012 h 393012"/>
              <a:gd name="connsiteX3" fmla="*/ 0 w 677815"/>
              <a:gd name="connsiteY3" fmla="*/ 393012 h 393012"/>
              <a:gd name="connsiteX4" fmla="*/ 0 w 677815"/>
              <a:gd name="connsiteY4" fmla="*/ 98579 h 393012"/>
              <a:gd name="connsiteX0" fmla="*/ 553235 w 677815"/>
              <a:gd name="connsiteY0" fmla="*/ 98579 h 393012"/>
              <a:gd name="connsiteX1" fmla="*/ 651814 w 677815"/>
              <a:gd name="connsiteY1" fmla="*/ 0 h 393012"/>
              <a:gd name="connsiteX2" fmla="*/ 675607 w 677815"/>
              <a:gd name="connsiteY2" fmla="*/ 307368 h 393012"/>
              <a:gd name="connsiteX3" fmla="*/ 553235 w 677815"/>
              <a:gd name="connsiteY3" fmla="*/ 393012 h 393012"/>
              <a:gd name="connsiteX4" fmla="*/ 553235 w 677815"/>
              <a:gd name="connsiteY4" fmla="*/ 98579 h 393012"/>
              <a:gd name="connsiteX0" fmla="*/ 0 w 677815"/>
              <a:gd name="connsiteY0" fmla="*/ 98579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553235 w 677815"/>
              <a:gd name="connsiteY3" fmla="*/ 98579 h 393012"/>
              <a:gd name="connsiteX4" fmla="*/ 0 w 677815"/>
              <a:gd name="connsiteY4" fmla="*/ 98579 h 393012"/>
              <a:gd name="connsiteX0" fmla="*/ 0 w 677815"/>
              <a:gd name="connsiteY0" fmla="*/ 98579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677815 w 677815"/>
              <a:gd name="connsiteY3" fmla="*/ 307821 h 393012"/>
              <a:gd name="connsiteX4" fmla="*/ 553235 w 677815"/>
              <a:gd name="connsiteY4" fmla="*/ 393012 h 393012"/>
              <a:gd name="connsiteX5" fmla="*/ 0 w 677815"/>
              <a:gd name="connsiteY5" fmla="*/ 393012 h 393012"/>
              <a:gd name="connsiteX6" fmla="*/ 0 w 677815"/>
              <a:gd name="connsiteY6" fmla="*/ 98579 h 393012"/>
              <a:gd name="connsiteX7" fmla="*/ 59191 w 677815"/>
              <a:gd name="connsiteY7" fmla="*/ 101530 h 393012"/>
              <a:gd name="connsiteX8" fmla="*/ 553235 w 677815"/>
              <a:gd name="connsiteY8" fmla="*/ 98579 h 393012"/>
              <a:gd name="connsiteX9" fmla="*/ 651814 w 677815"/>
              <a:gd name="connsiteY9" fmla="*/ 0 h 393012"/>
              <a:gd name="connsiteX10" fmla="*/ 553235 w 677815"/>
              <a:gd name="connsiteY10" fmla="*/ 98579 h 393012"/>
              <a:gd name="connsiteX11" fmla="*/ 553235 w 677815"/>
              <a:gd name="connsiteY11" fmla="*/ 393012 h 393012"/>
              <a:gd name="connsiteX0" fmla="*/ 0 w 677815"/>
              <a:gd name="connsiteY0" fmla="*/ 98579 h 393012"/>
              <a:gd name="connsiteX1" fmla="*/ 553235 w 677815"/>
              <a:gd name="connsiteY1" fmla="*/ 98579 h 393012"/>
              <a:gd name="connsiteX2" fmla="*/ 553235 w 677815"/>
              <a:gd name="connsiteY2" fmla="*/ 393012 h 393012"/>
              <a:gd name="connsiteX3" fmla="*/ 0 w 677815"/>
              <a:gd name="connsiteY3" fmla="*/ 393012 h 393012"/>
              <a:gd name="connsiteX4" fmla="*/ 0 w 677815"/>
              <a:gd name="connsiteY4" fmla="*/ 98579 h 393012"/>
              <a:gd name="connsiteX0" fmla="*/ 553235 w 677815"/>
              <a:gd name="connsiteY0" fmla="*/ 98579 h 393012"/>
              <a:gd name="connsiteX1" fmla="*/ 651814 w 677815"/>
              <a:gd name="connsiteY1" fmla="*/ 0 h 393012"/>
              <a:gd name="connsiteX2" fmla="*/ 675607 w 677815"/>
              <a:gd name="connsiteY2" fmla="*/ 307368 h 393012"/>
              <a:gd name="connsiteX3" fmla="*/ 553235 w 677815"/>
              <a:gd name="connsiteY3" fmla="*/ 393012 h 393012"/>
              <a:gd name="connsiteX4" fmla="*/ 553235 w 677815"/>
              <a:gd name="connsiteY4" fmla="*/ 98579 h 393012"/>
              <a:gd name="connsiteX0" fmla="*/ 0 w 677815"/>
              <a:gd name="connsiteY0" fmla="*/ 98579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553235 w 677815"/>
              <a:gd name="connsiteY3" fmla="*/ 98579 h 393012"/>
              <a:gd name="connsiteX4" fmla="*/ 0 w 677815"/>
              <a:gd name="connsiteY4" fmla="*/ 98579 h 393012"/>
              <a:gd name="connsiteX0" fmla="*/ 49910 w 677815"/>
              <a:gd name="connsiteY0" fmla="*/ 101925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677815 w 677815"/>
              <a:gd name="connsiteY3" fmla="*/ 307821 h 393012"/>
              <a:gd name="connsiteX4" fmla="*/ 553235 w 677815"/>
              <a:gd name="connsiteY4" fmla="*/ 393012 h 393012"/>
              <a:gd name="connsiteX5" fmla="*/ 0 w 677815"/>
              <a:gd name="connsiteY5" fmla="*/ 393012 h 393012"/>
              <a:gd name="connsiteX6" fmla="*/ 49910 w 677815"/>
              <a:gd name="connsiteY6" fmla="*/ 101925 h 393012"/>
              <a:gd name="connsiteX7" fmla="*/ 59191 w 677815"/>
              <a:gd name="connsiteY7" fmla="*/ 101530 h 393012"/>
              <a:gd name="connsiteX8" fmla="*/ 553235 w 677815"/>
              <a:gd name="connsiteY8" fmla="*/ 98579 h 393012"/>
              <a:gd name="connsiteX9" fmla="*/ 651814 w 677815"/>
              <a:gd name="connsiteY9" fmla="*/ 0 h 393012"/>
              <a:gd name="connsiteX10" fmla="*/ 553235 w 677815"/>
              <a:gd name="connsiteY10" fmla="*/ 98579 h 393012"/>
              <a:gd name="connsiteX11" fmla="*/ 553235 w 677815"/>
              <a:gd name="connsiteY11" fmla="*/ 393012 h 393012"/>
              <a:gd name="connsiteX0" fmla="*/ 0 w 677815"/>
              <a:gd name="connsiteY0" fmla="*/ 98579 h 393012"/>
              <a:gd name="connsiteX1" fmla="*/ 553235 w 677815"/>
              <a:gd name="connsiteY1" fmla="*/ 98579 h 393012"/>
              <a:gd name="connsiteX2" fmla="*/ 553235 w 677815"/>
              <a:gd name="connsiteY2" fmla="*/ 393012 h 393012"/>
              <a:gd name="connsiteX3" fmla="*/ 0 w 677815"/>
              <a:gd name="connsiteY3" fmla="*/ 393012 h 393012"/>
              <a:gd name="connsiteX4" fmla="*/ 0 w 677815"/>
              <a:gd name="connsiteY4" fmla="*/ 98579 h 393012"/>
              <a:gd name="connsiteX0" fmla="*/ 553235 w 677815"/>
              <a:gd name="connsiteY0" fmla="*/ 98579 h 393012"/>
              <a:gd name="connsiteX1" fmla="*/ 651814 w 677815"/>
              <a:gd name="connsiteY1" fmla="*/ 0 h 393012"/>
              <a:gd name="connsiteX2" fmla="*/ 675607 w 677815"/>
              <a:gd name="connsiteY2" fmla="*/ 307368 h 393012"/>
              <a:gd name="connsiteX3" fmla="*/ 553235 w 677815"/>
              <a:gd name="connsiteY3" fmla="*/ 393012 h 393012"/>
              <a:gd name="connsiteX4" fmla="*/ 553235 w 677815"/>
              <a:gd name="connsiteY4" fmla="*/ 98579 h 393012"/>
              <a:gd name="connsiteX0" fmla="*/ 53871 w 677815"/>
              <a:gd name="connsiteY0" fmla="*/ 105037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553235 w 677815"/>
              <a:gd name="connsiteY3" fmla="*/ 98579 h 393012"/>
              <a:gd name="connsiteX4" fmla="*/ 53871 w 677815"/>
              <a:gd name="connsiteY4" fmla="*/ 105037 h 393012"/>
              <a:gd name="connsiteX0" fmla="*/ 49910 w 677815"/>
              <a:gd name="connsiteY0" fmla="*/ 101925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677815 w 677815"/>
              <a:gd name="connsiteY3" fmla="*/ 307821 h 393012"/>
              <a:gd name="connsiteX4" fmla="*/ 553235 w 677815"/>
              <a:gd name="connsiteY4" fmla="*/ 393012 h 393012"/>
              <a:gd name="connsiteX5" fmla="*/ 0 w 677815"/>
              <a:gd name="connsiteY5" fmla="*/ 393012 h 393012"/>
              <a:gd name="connsiteX6" fmla="*/ 49910 w 677815"/>
              <a:gd name="connsiteY6" fmla="*/ 101925 h 393012"/>
              <a:gd name="connsiteX7" fmla="*/ 59191 w 677815"/>
              <a:gd name="connsiteY7" fmla="*/ 101530 h 393012"/>
              <a:gd name="connsiteX8" fmla="*/ 553235 w 677815"/>
              <a:gd name="connsiteY8" fmla="*/ 98579 h 393012"/>
              <a:gd name="connsiteX9" fmla="*/ 651814 w 677815"/>
              <a:gd name="connsiteY9" fmla="*/ 0 h 393012"/>
              <a:gd name="connsiteX10" fmla="*/ 553235 w 677815"/>
              <a:gd name="connsiteY10" fmla="*/ 98579 h 393012"/>
              <a:gd name="connsiteX11" fmla="*/ 553235 w 677815"/>
              <a:gd name="connsiteY11" fmla="*/ 393012 h 393012"/>
              <a:gd name="connsiteX0" fmla="*/ 52994 w 677815"/>
              <a:gd name="connsiteY0" fmla="*/ 103708 h 393012"/>
              <a:gd name="connsiteX1" fmla="*/ 553235 w 677815"/>
              <a:gd name="connsiteY1" fmla="*/ 98579 h 393012"/>
              <a:gd name="connsiteX2" fmla="*/ 553235 w 677815"/>
              <a:gd name="connsiteY2" fmla="*/ 393012 h 393012"/>
              <a:gd name="connsiteX3" fmla="*/ 0 w 677815"/>
              <a:gd name="connsiteY3" fmla="*/ 393012 h 393012"/>
              <a:gd name="connsiteX4" fmla="*/ 52994 w 677815"/>
              <a:gd name="connsiteY4" fmla="*/ 103708 h 393012"/>
              <a:gd name="connsiteX0" fmla="*/ 553235 w 677815"/>
              <a:gd name="connsiteY0" fmla="*/ 98579 h 393012"/>
              <a:gd name="connsiteX1" fmla="*/ 651814 w 677815"/>
              <a:gd name="connsiteY1" fmla="*/ 0 h 393012"/>
              <a:gd name="connsiteX2" fmla="*/ 675607 w 677815"/>
              <a:gd name="connsiteY2" fmla="*/ 307368 h 393012"/>
              <a:gd name="connsiteX3" fmla="*/ 553235 w 677815"/>
              <a:gd name="connsiteY3" fmla="*/ 393012 h 393012"/>
              <a:gd name="connsiteX4" fmla="*/ 553235 w 677815"/>
              <a:gd name="connsiteY4" fmla="*/ 98579 h 393012"/>
              <a:gd name="connsiteX0" fmla="*/ 53871 w 677815"/>
              <a:gd name="connsiteY0" fmla="*/ 105037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553235 w 677815"/>
              <a:gd name="connsiteY3" fmla="*/ 98579 h 393012"/>
              <a:gd name="connsiteX4" fmla="*/ 53871 w 677815"/>
              <a:gd name="connsiteY4" fmla="*/ 105037 h 393012"/>
              <a:gd name="connsiteX0" fmla="*/ 49910 w 677815"/>
              <a:gd name="connsiteY0" fmla="*/ 101925 h 393012"/>
              <a:gd name="connsiteX1" fmla="*/ 98579 w 677815"/>
              <a:gd name="connsiteY1" fmla="*/ 0 h 393012"/>
              <a:gd name="connsiteX2" fmla="*/ 651814 w 677815"/>
              <a:gd name="connsiteY2" fmla="*/ 0 h 393012"/>
              <a:gd name="connsiteX3" fmla="*/ 677815 w 677815"/>
              <a:gd name="connsiteY3" fmla="*/ 307821 h 393012"/>
              <a:gd name="connsiteX4" fmla="*/ 553235 w 677815"/>
              <a:gd name="connsiteY4" fmla="*/ 393012 h 393012"/>
              <a:gd name="connsiteX5" fmla="*/ 0 w 677815"/>
              <a:gd name="connsiteY5" fmla="*/ 393012 h 393012"/>
              <a:gd name="connsiteX6" fmla="*/ 49910 w 677815"/>
              <a:gd name="connsiteY6" fmla="*/ 101925 h 393012"/>
              <a:gd name="connsiteX7" fmla="*/ 59191 w 677815"/>
              <a:gd name="connsiteY7" fmla="*/ 101530 h 393012"/>
              <a:gd name="connsiteX8" fmla="*/ 553235 w 677815"/>
              <a:gd name="connsiteY8" fmla="*/ 98579 h 393012"/>
              <a:gd name="connsiteX9" fmla="*/ 651814 w 677815"/>
              <a:gd name="connsiteY9" fmla="*/ 0 h 393012"/>
              <a:gd name="connsiteX10" fmla="*/ 553235 w 677815"/>
              <a:gd name="connsiteY10" fmla="*/ 98579 h 393012"/>
              <a:gd name="connsiteX11" fmla="*/ 553235 w 677815"/>
              <a:gd name="connsiteY11" fmla="*/ 393012 h 393012"/>
              <a:gd name="connsiteX0" fmla="*/ 70386 w 695207"/>
              <a:gd name="connsiteY0" fmla="*/ 10370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17392 w 695207"/>
              <a:gd name="connsiteY3" fmla="*/ 393012 h 393012"/>
              <a:gd name="connsiteX4" fmla="*/ 70386 w 695207"/>
              <a:gd name="connsiteY4" fmla="*/ 10370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71263 w 695207"/>
              <a:gd name="connsiteY0" fmla="*/ 105037 h 393012"/>
              <a:gd name="connsiteX1" fmla="*/ 115971 w 695207"/>
              <a:gd name="connsiteY1" fmla="*/ 0 h 393012"/>
              <a:gd name="connsiteX2" fmla="*/ 669206 w 695207"/>
              <a:gd name="connsiteY2" fmla="*/ 0 h 393012"/>
              <a:gd name="connsiteX3" fmla="*/ 570627 w 695207"/>
              <a:gd name="connsiteY3" fmla="*/ 98579 h 393012"/>
              <a:gd name="connsiteX4" fmla="*/ 71263 w 695207"/>
              <a:gd name="connsiteY4" fmla="*/ 105037 h 393012"/>
              <a:gd name="connsiteX0" fmla="*/ 67302 w 695207"/>
              <a:gd name="connsiteY0" fmla="*/ 101925 h 393012"/>
              <a:gd name="connsiteX1" fmla="*/ 115971 w 695207"/>
              <a:gd name="connsiteY1" fmla="*/ 0 h 393012"/>
              <a:gd name="connsiteX2" fmla="*/ 669206 w 695207"/>
              <a:gd name="connsiteY2" fmla="*/ 0 h 393012"/>
              <a:gd name="connsiteX3" fmla="*/ 695207 w 695207"/>
              <a:gd name="connsiteY3" fmla="*/ 307821 h 393012"/>
              <a:gd name="connsiteX4" fmla="*/ 570627 w 695207"/>
              <a:gd name="connsiteY4" fmla="*/ 393012 h 393012"/>
              <a:gd name="connsiteX5" fmla="*/ 0 w 695207"/>
              <a:gd name="connsiteY5" fmla="*/ 337695 h 393012"/>
              <a:gd name="connsiteX6" fmla="*/ 67302 w 695207"/>
              <a:gd name="connsiteY6" fmla="*/ 101925 h 393012"/>
              <a:gd name="connsiteX7" fmla="*/ 76583 w 695207"/>
              <a:gd name="connsiteY7" fmla="*/ 101530 h 393012"/>
              <a:gd name="connsiteX8" fmla="*/ 570627 w 695207"/>
              <a:gd name="connsiteY8" fmla="*/ 98579 h 393012"/>
              <a:gd name="connsiteX9" fmla="*/ 669206 w 695207"/>
              <a:gd name="connsiteY9" fmla="*/ 0 h 393012"/>
              <a:gd name="connsiteX10" fmla="*/ 570627 w 695207"/>
              <a:gd name="connsiteY10" fmla="*/ 98579 h 393012"/>
              <a:gd name="connsiteX11" fmla="*/ 570627 w 695207"/>
              <a:gd name="connsiteY11" fmla="*/ 393012 h 393012"/>
              <a:gd name="connsiteX0" fmla="*/ 70386 w 695207"/>
              <a:gd name="connsiteY0" fmla="*/ 10370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70386 w 695207"/>
              <a:gd name="connsiteY4" fmla="*/ 10370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71263 w 695207"/>
              <a:gd name="connsiteY0" fmla="*/ 105037 h 393012"/>
              <a:gd name="connsiteX1" fmla="*/ 115971 w 695207"/>
              <a:gd name="connsiteY1" fmla="*/ 0 h 393012"/>
              <a:gd name="connsiteX2" fmla="*/ 669206 w 695207"/>
              <a:gd name="connsiteY2" fmla="*/ 0 h 393012"/>
              <a:gd name="connsiteX3" fmla="*/ 570627 w 695207"/>
              <a:gd name="connsiteY3" fmla="*/ 98579 h 393012"/>
              <a:gd name="connsiteX4" fmla="*/ 71263 w 695207"/>
              <a:gd name="connsiteY4" fmla="*/ 105037 h 393012"/>
              <a:gd name="connsiteX0" fmla="*/ 67302 w 695207"/>
              <a:gd name="connsiteY0" fmla="*/ 101925 h 393012"/>
              <a:gd name="connsiteX1" fmla="*/ 115971 w 695207"/>
              <a:gd name="connsiteY1" fmla="*/ 0 h 393012"/>
              <a:gd name="connsiteX2" fmla="*/ 669206 w 695207"/>
              <a:gd name="connsiteY2" fmla="*/ 0 h 393012"/>
              <a:gd name="connsiteX3" fmla="*/ 695207 w 695207"/>
              <a:gd name="connsiteY3" fmla="*/ 307821 h 393012"/>
              <a:gd name="connsiteX4" fmla="*/ 570627 w 695207"/>
              <a:gd name="connsiteY4" fmla="*/ 393012 h 393012"/>
              <a:gd name="connsiteX5" fmla="*/ 0 w 695207"/>
              <a:gd name="connsiteY5" fmla="*/ 337695 h 393012"/>
              <a:gd name="connsiteX6" fmla="*/ 67302 w 695207"/>
              <a:gd name="connsiteY6" fmla="*/ 101925 h 393012"/>
              <a:gd name="connsiteX7" fmla="*/ 76583 w 695207"/>
              <a:gd name="connsiteY7" fmla="*/ 101530 h 393012"/>
              <a:gd name="connsiteX8" fmla="*/ 570627 w 695207"/>
              <a:gd name="connsiteY8" fmla="*/ 98579 h 393012"/>
              <a:gd name="connsiteX9" fmla="*/ 669206 w 695207"/>
              <a:gd name="connsiteY9" fmla="*/ 0 h 393012"/>
              <a:gd name="connsiteX10" fmla="*/ 570627 w 695207"/>
              <a:gd name="connsiteY10" fmla="*/ 98579 h 393012"/>
              <a:gd name="connsiteX11" fmla="*/ 570627 w 695207"/>
              <a:gd name="connsiteY11" fmla="*/ 393012 h 393012"/>
              <a:gd name="connsiteX0" fmla="*/ 70386 w 695207"/>
              <a:gd name="connsiteY0" fmla="*/ 103766 h 393070"/>
              <a:gd name="connsiteX1" fmla="*/ 570627 w 695207"/>
              <a:gd name="connsiteY1" fmla="*/ 98637 h 393070"/>
              <a:gd name="connsiteX2" fmla="*/ 570627 w 695207"/>
              <a:gd name="connsiteY2" fmla="*/ 393070 h 393070"/>
              <a:gd name="connsiteX3" fmla="*/ 2176 w 695207"/>
              <a:gd name="connsiteY3" fmla="*/ 343949 h 393070"/>
              <a:gd name="connsiteX4" fmla="*/ 70386 w 695207"/>
              <a:gd name="connsiteY4" fmla="*/ 103766 h 393070"/>
              <a:gd name="connsiteX0" fmla="*/ 570627 w 695207"/>
              <a:gd name="connsiteY0" fmla="*/ 98637 h 393070"/>
              <a:gd name="connsiteX1" fmla="*/ 669206 w 695207"/>
              <a:gd name="connsiteY1" fmla="*/ 58 h 393070"/>
              <a:gd name="connsiteX2" fmla="*/ 692999 w 695207"/>
              <a:gd name="connsiteY2" fmla="*/ 307426 h 393070"/>
              <a:gd name="connsiteX3" fmla="*/ 570627 w 695207"/>
              <a:gd name="connsiteY3" fmla="*/ 393070 h 393070"/>
              <a:gd name="connsiteX4" fmla="*/ 570627 w 695207"/>
              <a:gd name="connsiteY4" fmla="*/ 98637 h 393070"/>
              <a:gd name="connsiteX0" fmla="*/ 71263 w 695207"/>
              <a:gd name="connsiteY0" fmla="*/ 105095 h 393070"/>
              <a:gd name="connsiteX1" fmla="*/ 115971 w 695207"/>
              <a:gd name="connsiteY1" fmla="*/ 58 h 393070"/>
              <a:gd name="connsiteX2" fmla="*/ 669206 w 695207"/>
              <a:gd name="connsiteY2" fmla="*/ 58 h 393070"/>
              <a:gd name="connsiteX3" fmla="*/ 570627 w 695207"/>
              <a:gd name="connsiteY3" fmla="*/ 98637 h 393070"/>
              <a:gd name="connsiteX4" fmla="*/ 71263 w 695207"/>
              <a:gd name="connsiteY4" fmla="*/ 105095 h 393070"/>
              <a:gd name="connsiteX0" fmla="*/ 67302 w 695207"/>
              <a:gd name="connsiteY0" fmla="*/ 101983 h 393070"/>
              <a:gd name="connsiteX1" fmla="*/ 104484 w 695207"/>
              <a:gd name="connsiteY1" fmla="*/ 0 h 393070"/>
              <a:gd name="connsiteX2" fmla="*/ 669206 w 695207"/>
              <a:gd name="connsiteY2" fmla="*/ 58 h 393070"/>
              <a:gd name="connsiteX3" fmla="*/ 695207 w 695207"/>
              <a:gd name="connsiteY3" fmla="*/ 307879 h 393070"/>
              <a:gd name="connsiteX4" fmla="*/ 570627 w 695207"/>
              <a:gd name="connsiteY4" fmla="*/ 393070 h 393070"/>
              <a:gd name="connsiteX5" fmla="*/ 0 w 695207"/>
              <a:gd name="connsiteY5" fmla="*/ 337753 h 393070"/>
              <a:gd name="connsiteX6" fmla="*/ 67302 w 695207"/>
              <a:gd name="connsiteY6" fmla="*/ 101983 h 393070"/>
              <a:gd name="connsiteX7" fmla="*/ 76583 w 695207"/>
              <a:gd name="connsiteY7" fmla="*/ 101588 h 393070"/>
              <a:gd name="connsiteX8" fmla="*/ 570627 w 695207"/>
              <a:gd name="connsiteY8" fmla="*/ 98637 h 393070"/>
              <a:gd name="connsiteX9" fmla="*/ 669206 w 695207"/>
              <a:gd name="connsiteY9" fmla="*/ 58 h 393070"/>
              <a:gd name="connsiteX10" fmla="*/ 570627 w 695207"/>
              <a:gd name="connsiteY10" fmla="*/ 98637 h 393070"/>
              <a:gd name="connsiteX11" fmla="*/ 570627 w 695207"/>
              <a:gd name="connsiteY11" fmla="*/ 393070 h 393070"/>
              <a:gd name="connsiteX0" fmla="*/ 70386 w 695207"/>
              <a:gd name="connsiteY0" fmla="*/ 103766 h 393070"/>
              <a:gd name="connsiteX1" fmla="*/ 570627 w 695207"/>
              <a:gd name="connsiteY1" fmla="*/ 98637 h 393070"/>
              <a:gd name="connsiteX2" fmla="*/ 570627 w 695207"/>
              <a:gd name="connsiteY2" fmla="*/ 393070 h 393070"/>
              <a:gd name="connsiteX3" fmla="*/ 2176 w 695207"/>
              <a:gd name="connsiteY3" fmla="*/ 343949 h 393070"/>
              <a:gd name="connsiteX4" fmla="*/ 70386 w 695207"/>
              <a:gd name="connsiteY4" fmla="*/ 103766 h 393070"/>
              <a:gd name="connsiteX0" fmla="*/ 570627 w 695207"/>
              <a:gd name="connsiteY0" fmla="*/ 98637 h 393070"/>
              <a:gd name="connsiteX1" fmla="*/ 669206 w 695207"/>
              <a:gd name="connsiteY1" fmla="*/ 58 h 393070"/>
              <a:gd name="connsiteX2" fmla="*/ 692999 w 695207"/>
              <a:gd name="connsiteY2" fmla="*/ 307426 h 393070"/>
              <a:gd name="connsiteX3" fmla="*/ 570627 w 695207"/>
              <a:gd name="connsiteY3" fmla="*/ 393070 h 393070"/>
              <a:gd name="connsiteX4" fmla="*/ 570627 w 695207"/>
              <a:gd name="connsiteY4" fmla="*/ 98637 h 393070"/>
              <a:gd name="connsiteX0" fmla="*/ 71263 w 695207"/>
              <a:gd name="connsiteY0" fmla="*/ 105095 h 393070"/>
              <a:gd name="connsiteX1" fmla="*/ 115971 w 695207"/>
              <a:gd name="connsiteY1" fmla="*/ 58 h 393070"/>
              <a:gd name="connsiteX2" fmla="*/ 669206 w 695207"/>
              <a:gd name="connsiteY2" fmla="*/ 58 h 393070"/>
              <a:gd name="connsiteX3" fmla="*/ 570627 w 695207"/>
              <a:gd name="connsiteY3" fmla="*/ 98637 h 393070"/>
              <a:gd name="connsiteX4" fmla="*/ 71263 w 695207"/>
              <a:gd name="connsiteY4" fmla="*/ 105095 h 393070"/>
              <a:gd name="connsiteX0" fmla="*/ 67302 w 695207"/>
              <a:gd name="connsiteY0" fmla="*/ 101983 h 393070"/>
              <a:gd name="connsiteX1" fmla="*/ 104484 w 695207"/>
              <a:gd name="connsiteY1" fmla="*/ 0 h 393070"/>
              <a:gd name="connsiteX2" fmla="*/ 669206 w 695207"/>
              <a:gd name="connsiteY2" fmla="*/ 58 h 393070"/>
              <a:gd name="connsiteX3" fmla="*/ 695207 w 695207"/>
              <a:gd name="connsiteY3" fmla="*/ 307879 h 393070"/>
              <a:gd name="connsiteX4" fmla="*/ 570627 w 695207"/>
              <a:gd name="connsiteY4" fmla="*/ 393070 h 393070"/>
              <a:gd name="connsiteX5" fmla="*/ 0 w 695207"/>
              <a:gd name="connsiteY5" fmla="*/ 337753 h 393070"/>
              <a:gd name="connsiteX6" fmla="*/ 67302 w 695207"/>
              <a:gd name="connsiteY6" fmla="*/ 101983 h 393070"/>
              <a:gd name="connsiteX7" fmla="*/ 101383 w 695207"/>
              <a:gd name="connsiteY7" fmla="*/ 3185 h 393070"/>
              <a:gd name="connsiteX8" fmla="*/ 570627 w 695207"/>
              <a:gd name="connsiteY8" fmla="*/ 98637 h 393070"/>
              <a:gd name="connsiteX9" fmla="*/ 669206 w 695207"/>
              <a:gd name="connsiteY9" fmla="*/ 58 h 393070"/>
              <a:gd name="connsiteX10" fmla="*/ 570627 w 695207"/>
              <a:gd name="connsiteY10" fmla="*/ 98637 h 393070"/>
              <a:gd name="connsiteX11" fmla="*/ 570627 w 695207"/>
              <a:gd name="connsiteY11" fmla="*/ 393070 h 393070"/>
              <a:gd name="connsiteX0" fmla="*/ 70386 w 695207"/>
              <a:gd name="connsiteY0" fmla="*/ 103766 h 393070"/>
              <a:gd name="connsiteX1" fmla="*/ 570627 w 695207"/>
              <a:gd name="connsiteY1" fmla="*/ 98637 h 393070"/>
              <a:gd name="connsiteX2" fmla="*/ 570627 w 695207"/>
              <a:gd name="connsiteY2" fmla="*/ 393070 h 393070"/>
              <a:gd name="connsiteX3" fmla="*/ 2176 w 695207"/>
              <a:gd name="connsiteY3" fmla="*/ 343949 h 393070"/>
              <a:gd name="connsiteX4" fmla="*/ 70386 w 695207"/>
              <a:gd name="connsiteY4" fmla="*/ 103766 h 393070"/>
              <a:gd name="connsiteX0" fmla="*/ 570627 w 695207"/>
              <a:gd name="connsiteY0" fmla="*/ 98637 h 393070"/>
              <a:gd name="connsiteX1" fmla="*/ 669206 w 695207"/>
              <a:gd name="connsiteY1" fmla="*/ 58 h 393070"/>
              <a:gd name="connsiteX2" fmla="*/ 692999 w 695207"/>
              <a:gd name="connsiteY2" fmla="*/ 307426 h 393070"/>
              <a:gd name="connsiteX3" fmla="*/ 570627 w 695207"/>
              <a:gd name="connsiteY3" fmla="*/ 393070 h 393070"/>
              <a:gd name="connsiteX4" fmla="*/ 570627 w 695207"/>
              <a:gd name="connsiteY4" fmla="*/ 98637 h 393070"/>
              <a:gd name="connsiteX0" fmla="*/ 71263 w 695207"/>
              <a:gd name="connsiteY0" fmla="*/ 105095 h 393070"/>
              <a:gd name="connsiteX1" fmla="*/ 115971 w 695207"/>
              <a:gd name="connsiteY1" fmla="*/ 58 h 393070"/>
              <a:gd name="connsiteX2" fmla="*/ 669206 w 695207"/>
              <a:gd name="connsiteY2" fmla="*/ 58 h 393070"/>
              <a:gd name="connsiteX3" fmla="*/ 570627 w 695207"/>
              <a:gd name="connsiteY3" fmla="*/ 98637 h 393070"/>
              <a:gd name="connsiteX4" fmla="*/ 71263 w 695207"/>
              <a:gd name="connsiteY4" fmla="*/ 105095 h 393070"/>
              <a:gd name="connsiteX0" fmla="*/ 0 w 695207"/>
              <a:gd name="connsiteY0" fmla="*/ 337753 h 393070"/>
              <a:gd name="connsiteX1" fmla="*/ 104484 w 695207"/>
              <a:gd name="connsiteY1" fmla="*/ 0 h 393070"/>
              <a:gd name="connsiteX2" fmla="*/ 669206 w 695207"/>
              <a:gd name="connsiteY2" fmla="*/ 58 h 393070"/>
              <a:gd name="connsiteX3" fmla="*/ 695207 w 695207"/>
              <a:gd name="connsiteY3" fmla="*/ 307879 h 393070"/>
              <a:gd name="connsiteX4" fmla="*/ 570627 w 695207"/>
              <a:gd name="connsiteY4" fmla="*/ 393070 h 393070"/>
              <a:gd name="connsiteX5" fmla="*/ 0 w 695207"/>
              <a:gd name="connsiteY5" fmla="*/ 337753 h 393070"/>
              <a:gd name="connsiteX6" fmla="*/ 101383 w 695207"/>
              <a:gd name="connsiteY6" fmla="*/ 3185 h 393070"/>
              <a:gd name="connsiteX7" fmla="*/ 570627 w 695207"/>
              <a:gd name="connsiteY7" fmla="*/ 98637 h 393070"/>
              <a:gd name="connsiteX8" fmla="*/ 669206 w 695207"/>
              <a:gd name="connsiteY8" fmla="*/ 58 h 393070"/>
              <a:gd name="connsiteX9" fmla="*/ 570627 w 695207"/>
              <a:gd name="connsiteY9" fmla="*/ 98637 h 393070"/>
              <a:gd name="connsiteX10" fmla="*/ 570627 w 695207"/>
              <a:gd name="connsiteY10" fmla="*/ 393070 h 393070"/>
              <a:gd name="connsiteX0" fmla="*/ 70386 w 695207"/>
              <a:gd name="connsiteY0" fmla="*/ 103766 h 393070"/>
              <a:gd name="connsiteX1" fmla="*/ 570627 w 695207"/>
              <a:gd name="connsiteY1" fmla="*/ 98637 h 393070"/>
              <a:gd name="connsiteX2" fmla="*/ 570627 w 695207"/>
              <a:gd name="connsiteY2" fmla="*/ 393070 h 393070"/>
              <a:gd name="connsiteX3" fmla="*/ 2176 w 695207"/>
              <a:gd name="connsiteY3" fmla="*/ 343949 h 393070"/>
              <a:gd name="connsiteX4" fmla="*/ 70386 w 695207"/>
              <a:gd name="connsiteY4" fmla="*/ 103766 h 393070"/>
              <a:gd name="connsiteX0" fmla="*/ 570627 w 695207"/>
              <a:gd name="connsiteY0" fmla="*/ 98637 h 393070"/>
              <a:gd name="connsiteX1" fmla="*/ 669206 w 695207"/>
              <a:gd name="connsiteY1" fmla="*/ 58 h 393070"/>
              <a:gd name="connsiteX2" fmla="*/ 692999 w 695207"/>
              <a:gd name="connsiteY2" fmla="*/ 307426 h 393070"/>
              <a:gd name="connsiteX3" fmla="*/ 570627 w 695207"/>
              <a:gd name="connsiteY3" fmla="*/ 393070 h 393070"/>
              <a:gd name="connsiteX4" fmla="*/ 570627 w 695207"/>
              <a:gd name="connsiteY4" fmla="*/ 98637 h 393070"/>
              <a:gd name="connsiteX0" fmla="*/ 93345 w 695207"/>
              <a:gd name="connsiteY0" fmla="*/ 19933 h 393070"/>
              <a:gd name="connsiteX1" fmla="*/ 115971 w 695207"/>
              <a:gd name="connsiteY1" fmla="*/ 58 h 393070"/>
              <a:gd name="connsiteX2" fmla="*/ 669206 w 695207"/>
              <a:gd name="connsiteY2" fmla="*/ 58 h 393070"/>
              <a:gd name="connsiteX3" fmla="*/ 570627 w 695207"/>
              <a:gd name="connsiteY3" fmla="*/ 98637 h 393070"/>
              <a:gd name="connsiteX4" fmla="*/ 93345 w 695207"/>
              <a:gd name="connsiteY4" fmla="*/ 19933 h 393070"/>
              <a:gd name="connsiteX0" fmla="*/ 0 w 695207"/>
              <a:gd name="connsiteY0" fmla="*/ 337753 h 393070"/>
              <a:gd name="connsiteX1" fmla="*/ 104484 w 695207"/>
              <a:gd name="connsiteY1" fmla="*/ 0 h 393070"/>
              <a:gd name="connsiteX2" fmla="*/ 669206 w 695207"/>
              <a:gd name="connsiteY2" fmla="*/ 58 h 393070"/>
              <a:gd name="connsiteX3" fmla="*/ 695207 w 695207"/>
              <a:gd name="connsiteY3" fmla="*/ 307879 h 393070"/>
              <a:gd name="connsiteX4" fmla="*/ 570627 w 695207"/>
              <a:gd name="connsiteY4" fmla="*/ 393070 h 393070"/>
              <a:gd name="connsiteX5" fmla="*/ 0 w 695207"/>
              <a:gd name="connsiteY5" fmla="*/ 337753 h 393070"/>
              <a:gd name="connsiteX6" fmla="*/ 101383 w 695207"/>
              <a:gd name="connsiteY6" fmla="*/ 3185 h 393070"/>
              <a:gd name="connsiteX7" fmla="*/ 570627 w 695207"/>
              <a:gd name="connsiteY7" fmla="*/ 98637 h 393070"/>
              <a:gd name="connsiteX8" fmla="*/ 669206 w 695207"/>
              <a:gd name="connsiteY8" fmla="*/ 58 h 393070"/>
              <a:gd name="connsiteX9" fmla="*/ 570627 w 695207"/>
              <a:gd name="connsiteY9" fmla="*/ 98637 h 393070"/>
              <a:gd name="connsiteX10" fmla="*/ 570627 w 695207"/>
              <a:gd name="connsiteY10" fmla="*/ 393070 h 393070"/>
              <a:gd name="connsiteX0" fmla="*/ 70386 w 695207"/>
              <a:gd name="connsiteY0" fmla="*/ 103766 h 393070"/>
              <a:gd name="connsiteX1" fmla="*/ 570627 w 695207"/>
              <a:gd name="connsiteY1" fmla="*/ 98637 h 393070"/>
              <a:gd name="connsiteX2" fmla="*/ 570627 w 695207"/>
              <a:gd name="connsiteY2" fmla="*/ 393070 h 393070"/>
              <a:gd name="connsiteX3" fmla="*/ 2176 w 695207"/>
              <a:gd name="connsiteY3" fmla="*/ 343949 h 393070"/>
              <a:gd name="connsiteX4" fmla="*/ 70386 w 695207"/>
              <a:gd name="connsiteY4" fmla="*/ 103766 h 393070"/>
              <a:gd name="connsiteX0" fmla="*/ 570627 w 695207"/>
              <a:gd name="connsiteY0" fmla="*/ 98637 h 393070"/>
              <a:gd name="connsiteX1" fmla="*/ 669206 w 695207"/>
              <a:gd name="connsiteY1" fmla="*/ 58 h 393070"/>
              <a:gd name="connsiteX2" fmla="*/ 692999 w 695207"/>
              <a:gd name="connsiteY2" fmla="*/ 307426 h 393070"/>
              <a:gd name="connsiteX3" fmla="*/ 570627 w 695207"/>
              <a:gd name="connsiteY3" fmla="*/ 393070 h 393070"/>
              <a:gd name="connsiteX4" fmla="*/ 570627 w 695207"/>
              <a:gd name="connsiteY4" fmla="*/ 98637 h 393070"/>
              <a:gd name="connsiteX0" fmla="*/ 93345 w 695207"/>
              <a:gd name="connsiteY0" fmla="*/ 19933 h 393070"/>
              <a:gd name="connsiteX1" fmla="*/ 115971 w 695207"/>
              <a:gd name="connsiteY1" fmla="*/ 58 h 393070"/>
              <a:gd name="connsiteX2" fmla="*/ 669206 w 695207"/>
              <a:gd name="connsiteY2" fmla="*/ 58 h 393070"/>
              <a:gd name="connsiteX3" fmla="*/ 570627 w 695207"/>
              <a:gd name="connsiteY3" fmla="*/ 98637 h 393070"/>
              <a:gd name="connsiteX4" fmla="*/ 93345 w 695207"/>
              <a:gd name="connsiteY4" fmla="*/ 19933 h 393070"/>
              <a:gd name="connsiteX0" fmla="*/ 0 w 695207"/>
              <a:gd name="connsiteY0" fmla="*/ 337753 h 393070"/>
              <a:gd name="connsiteX1" fmla="*/ 104484 w 695207"/>
              <a:gd name="connsiteY1" fmla="*/ 0 h 393070"/>
              <a:gd name="connsiteX2" fmla="*/ 669206 w 695207"/>
              <a:gd name="connsiteY2" fmla="*/ 58 h 393070"/>
              <a:gd name="connsiteX3" fmla="*/ 695207 w 695207"/>
              <a:gd name="connsiteY3" fmla="*/ 307879 h 393070"/>
              <a:gd name="connsiteX4" fmla="*/ 570627 w 695207"/>
              <a:gd name="connsiteY4" fmla="*/ 393070 h 393070"/>
              <a:gd name="connsiteX5" fmla="*/ 0 w 695207"/>
              <a:gd name="connsiteY5" fmla="*/ 337753 h 393070"/>
              <a:gd name="connsiteX6" fmla="*/ 72593 w 695207"/>
              <a:gd name="connsiteY6" fmla="*/ 104218 h 393070"/>
              <a:gd name="connsiteX7" fmla="*/ 570627 w 695207"/>
              <a:gd name="connsiteY7" fmla="*/ 98637 h 393070"/>
              <a:gd name="connsiteX8" fmla="*/ 669206 w 695207"/>
              <a:gd name="connsiteY8" fmla="*/ 58 h 393070"/>
              <a:gd name="connsiteX9" fmla="*/ 570627 w 695207"/>
              <a:gd name="connsiteY9" fmla="*/ 98637 h 393070"/>
              <a:gd name="connsiteX10" fmla="*/ 570627 w 695207"/>
              <a:gd name="connsiteY10" fmla="*/ 393070 h 393070"/>
              <a:gd name="connsiteX0" fmla="*/ 70386 w 695207"/>
              <a:gd name="connsiteY0" fmla="*/ 10370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70386 w 695207"/>
              <a:gd name="connsiteY4" fmla="*/ 10370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93345 w 695207"/>
              <a:gd name="connsiteY0" fmla="*/ 19875 h 393012"/>
              <a:gd name="connsiteX1" fmla="*/ 115971 w 695207"/>
              <a:gd name="connsiteY1" fmla="*/ 0 h 393012"/>
              <a:gd name="connsiteX2" fmla="*/ 669206 w 695207"/>
              <a:gd name="connsiteY2" fmla="*/ 0 h 393012"/>
              <a:gd name="connsiteX3" fmla="*/ 570627 w 695207"/>
              <a:gd name="connsiteY3" fmla="*/ 98579 h 393012"/>
              <a:gd name="connsiteX4" fmla="*/ 93345 w 695207"/>
              <a:gd name="connsiteY4" fmla="*/ 19875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72593 w 695207"/>
              <a:gd name="connsiteY5" fmla="*/ 104160 h 393012"/>
              <a:gd name="connsiteX6" fmla="*/ 570627 w 695207"/>
              <a:gd name="connsiteY6" fmla="*/ 98579 h 393012"/>
              <a:gd name="connsiteX7" fmla="*/ 669206 w 695207"/>
              <a:gd name="connsiteY7" fmla="*/ 0 h 393012"/>
              <a:gd name="connsiteX8" fmla="*/ 570627 w 695207"/>
              <a:gd name="connsiteY8" fmla="*/ 98579 h 393012"/>
              <a:gd name="connsiteX9" fmla="*/ 570627 w 695207"/>
              <a:gd name="connsiteY9" fmla="*/ 393012 h 393012"/>
              <a:gd name="connsiteX0" fmla="*/ 70386 w 695207"/>
              <a:gd name="connsiteY0" fmla="*/ 10370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70386 w 695207"/>
              <a:gd name="connsiteY4" fmla="*/ 10370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570627 w 695207"/>
              <a:gd name="connsiteY0" fmla="*/ 98579 h 393012"/>
              <a:gd name="connsiteX1" fmla="*/ 115971 w 695207"/>
              <a:gd name="connsiteY1" fmla="*/ 0 h 393012"/>
              <a:gd name="connsiteX2" fmla="*/ 669206 w 695207"/>
              <a:gd name="connsiteY2" fmla="*/ 0 h 393012"/>
              <a:gd name="connsiteX3" fmla="*/ 570627 w 695207"/>
              <a:gd name="connsiteY3" fmla="*/ 98579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72593 w 695207"/>
              <a:gd name="connsiteY5" fmla="*/ 104160 h 393012"/>
              <a:gd name="connsiteX6" fmla="*/ 570627 w 695207"/>
              <a:gd name="connsiteY6" fmla="*/ 98579 h 393012"/>
              <a:gd name="connsiteX7" fmla="*/ 669206 w 695207"/>
              <a:gd name="connsiteY7" fmla="*/ 0 h 393012"/>
              <a:gd name="connsiteX8" fmla="*/ 570627 w 695207"/>
              <a:gd name="connsiteY8" fmla="*/ 98579 h 393012"/>
              <a:gd name="connsiteX9" fmla="*/ 570627 w 695207"/>
              <a:gd name="connsiteY9" fmla="*/ 393012 h 393012"/>
              <a:gd name="connsiteX0" fmla="*/ 70386 w 695207"/>
              <a:gd name="connsiteY0" fmla="*/ 10370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70386 w 695207"/>
              <a:gd name="connsiteY4" fmla="*/ 10370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570627 w 695207"/>
              <a:gd name="connsiteY2" fmla="*/ 98579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72593 w 695207"/>
              <a:gd name="connsiteY5" fmla="*/ 104160 h 393012"/>
              <a:gd name="connsiteX6" fmla="*/ 570627 w 695207"/>
              <a:gd name="connsiteY6" fmla="*/ 98579 h 393012"/>
              <a:gd name="connsiteX7" fmla="*/ 669206 w 695207"/>
              <a:gd name="connsiteY7" fmla="*/ 0 h 393012"/>
              <a:gd name="connsiteX8" fmla="*/ 570627 w 695207"/>
              <a:gd name="connsiteY8" fmla="*/ 98579 h 393012"/>
              <a:gd name="connsiteX9" fmla="*/ 570627 w 695207"/>
              <a:gd name="connsiteY9" fmla="*/ 393012 h 393012"/>
              <a:gd name="connsiteX0" fmla="*/ 70386 w 695207"/>
              <a:gd name="connsiteY0" fmla="*/ 10370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70386 w 695207"/>
              <a:gd name="connsiteY4" fmla="*/ 10370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570627 w 695207"/>
              <a:gd name="connsiteY2" fmla="*/ 98579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0627 w 695207"/>
              <a:gd name="connsiteY6" fmla="*/ 98579 h 393012"/>
              <a:gd name="connsiteX7" fmla="*/ 669206 w 695207"/>
              <a:gd name="connsiteY7" fmla="*/ 0 h 393012"/>
              <a:gd name="connsiteX8" fmla="*/ 570627 w 695207"/>
              <a:gd name="connsiteY8" fmla="*/ 98579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570627 w 695207"/>
              <a:gd name="connsiteY2" fmla="*/ 98579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0627 w 695207"/>
              <a:gd name="connsiteY6" fmla="*/ 98579 h 393012"/>
              <a:gd name="connsiteX7" fmla="*/ 669206 w 695207"/>
              <a:gd name="connsiteY7" fmla="*/ 0 h 393012"/>
              <a:gd name="connsiteX8" fmla="*/ 570627 w 695207"/>
              <a:gd name="connsiteY8" fmla="*/ 98579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570627 w 695207"/>
              <a:gd name="connsiteY2" fmla="*/ 98579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0627 w 695207"/>
              <a:gd name="connsiteY6" fmla="*/ 98579 h 393012"/>
              <a:gd name="connsiteX7" fmla="*/ 669206 w 695207"/>
              <a:gd name="connsiteY7" fmla="*/ 0 h 393012"/>
              <a:gd name="connsiteX8" fmla="*/ 570012 w 695207"/>
              <a:gd name="connsiteY8" fmla="*/ 45556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570627 w 695207"/>
              <a:gd name="connsiteY2" fmla="*/ 98579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3097 w 695207"/>
              <a:gd name="connsiteY6" fmla="*/ 47338 h 393012"/>
              <a:gd name="connsiteX7" fmla="*/ 669206 w 695207"/>
              <a:gd name="connsiteY7" fmla="*/ 0 h 393012"/>
              <a:gd name="connsiteX8" fmla="*/ 570012 w 695207"/>
              <a:gd name="connsiteY8" fmla="*/ 45556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0627 w 695207"/>
              <a:gd name="connsiteY0" fmla="*/ 98579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0627 w 695207"/>
              <a:gd name="connsiteY4" fmla="*/ 98579 h 393012"/>
              <a:gd name="connsiteX0" fmla="*/ 573463 w 695207"/>
              <a:gd name="connsiteY0" fmla="*/ 62363 h 393012"/>
              <a:gd name="connsiteX1" fmla="*/ 669206 w 695207"/>
              <a:gd name="connsiteY1" fmla="*/ 0 h 393012"/>
              <a:gd name="connsiteX2" fmla="*/ 573463 w 695207"/>
              <a:gd name="connsiteY2" fmla="*/ 62363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3097 w 695207"/>
              <a:gd name="connsiteY6" fmla="*/ 47338 h 393012"/>
              <a:gd name="connsiteX7" fmla="*/ 669206 w 695207"/>
              <a:gd name="connsiteY7" fmla="*/ 0 h 393012"/>
              <a:gd name="connsiteX8" fmla="*/ 570012 w 695207"/>
              <a:gd name="connsiteY8" fmla="*/ 45556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0627 w 695207"/>
              <a:gd name="connsiteY1" fmla="*/ 98579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3068 w 695207"/>
              <a:gd name="connsiteY0" fmla="*/ 53082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3068 w 695207"/>
              <a:gd name="connsiteY4" fmla="*/ 53082 h 393012"/>
              <a:gd name="connsiteX0" fmla="*/ 573463 w 695207"/>
              <a:gd name="connsiteY0" fmla="*/ 62363 h 393012"/>
              <a:gd name="connsiteX1" fmla="*/ 669206 w 695207"/>
              <a:gd name="connsiteY1" fmla="*/ 0 h 393012"/>
              <a:gd name="connsiteX2" fmla="*/ 573463 w 695207"/>
              <a:gd name="connsiteY2" fmla="*/ 62363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3097 w 695207"/>
              <a:gd name="connsiteY6" fmla="*/ 47338 h 393012"/>
              <a:gd name="connsiteX7" fmla="*/ 669206 w 695207"/>
              <a:gd name="connsiteY7" fmla="*/ 0 h 393012"/>
              <a:gd name="connsiteX8" fmla="*/ 570012 w 695207"/>
              <a:gd name="connsiteY8" fmla="*/ 45556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9689 w 695207"/>
              <a:gd name="connsiteY1" fmla="*/ 54441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3068 w 695207"/>
              <a:gd name="connsiteY0" fmla="*/ 53082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3068 w 695207"/>
              <a:gd name="connsiteY4" fmla="*/ 53082 h 393012"/>
              <a:gd name="connsiteX0" fmla="*/ 573463 w 695207"/>
              <a:gd name="connsiteY0" fmla="*/ 62363 h 393012"/>
              <a:gd name="connsiteX1" fmla="*/ 669206 w 695207"/>
              <a:gd name="connsiteY1" fmla="*/ 0 h 393012"/>
              <a:gd name="connsiteX2" fmla="*/ 573463 w 695207"/>
              <a:gd name="connsiteY2" fmla="*/ 62363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3097 w 695207"/>
              <a:gd name="connsiteY6" fmla="*/ 47338 h 393012"/>
              <a:gd name="connsiteX7" fmla="*/ 669206 w 695207"/>
              <a:gd name="connsiteY7" fmla="*/ 0 h 393012"/>
              <a:gd name="connsiteX8" fmla="*/ 570012 w 695207"/>
              <a:gd name="connsiteY8" fmla="*/ 45556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9689 w 695207"/>
              <a:gd name="connsiteY1" fmla="*/ 54441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3068 w 695207"/>
              <a:gd name="connsiteY0" fmla="*/ 53082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3068 w 695207"/>
              <a:gd name="connsiteY4" fmla="*/ 53082 h 393012"/>
              <a:gd name="connsiteX0" fmla="*/ 573463 w 695207"/>
              <a:gd name="connsiteY0" fmla="*/ 62363 h 393012"/>
              <a:gd name="connsiteX1" fmla="*/ 669206 w 695207"/>
              <a:gd name="connsiteY1" fmla="*/ 0 h 393012"/>
              <a:gd name="connsiteX2" fmla="*/ 573463 w 695207"/>
              <a:gd name="connsiteY2" fmla="*/ 62363 h 393012"/>
              <a:gd name="connsiteX0" fmla="*/ 0 w 695207"/>
              <a:gd name="connsiteY0" fmla="*/ 337695 h 393012"/>
              <a:gd name="connsiteX1" fmla="*/ 669206 w 695207"/>
              <a:gd name="connsiteY1" fmla="*/ 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3097 w 695207"/>
              <a:gd name="connsiteY6" fmla="*/ 47338 h 393012"/>
              <a:gd name="connsiteX7" fmla="*/ 672758 w 695207"/>
              <a:gd name="connsiteY7" fmla="*/ 83525 h 393012"/>
              <a:gd name="connsiteX8" fmla="*/ 570012 w 695207"/>
              <a:gd name="connsiteY8" fmla="*/ 45556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9689 w 695207"/>
              <a:gd name="connsiteY1" fmla="*/ 54441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3068 w 695207"/>
              <a:gd name="connsiteY0" fmla="*/ 53082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3068 w 695207"/>
              <a:gd name="connsiteY4" fmla="*/ 53082 h 393012"/>
              <a:gd name="connsiteX0" fmla="*/ 573463 w 695207"/>
              <a:gd name="connsiteY0" fmla="*/ 62363 h 393012"/>
              <a:gd name="connsiteX1" fmla="*/ 669206 w 695207"/>
              <a:gd name="connsiteY1" fmla="*/ 0 h 393012"/>
              <a:gd name="connsiteX2" fmla="*/ 573463 w 695207"/>
              <a:gd name="connsiteY2" fmla="*/ 62363 h 393012"/>
              <a:gd name="connsiteX0" fmla="*/ 0 w 695207"/>
              <a:gd name="connsiteY0" fmla="*/ 337695 h 393012"/>
              <a:gd name="connsiteX1" fmla="*/ 676778 w 695207"/>
              <a:gd name="connsiteY1" fmla="*/ 7515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3097 w 695207"/>
              <a:gd name="connsiteY6" fmla="*/ 47338 h 393012"/>
              <a:gd name="connsiteX7" fmla="*/ 672758 w 695207"/>
              <a:gd name="connsiteY7" fmla="*/ 83525 h 393012"/>
              <a:gd name="connsiteX8" fmla="*/ 570012 w 695207"/>
              <a:gd name="connsiteY8" fmla="*/ 45556 h 393012"/>
              <a:gd name="connsiteX9" fmla="*/ 570627 w 695207"/>
              <a:gd name="connsiteY9" fmla="*/ 393012 h 393012"/>
              <a:gd name="connsiteX0" fmla="*/ 99791 w 695207"/>
              <a:gd name="connsiteY0" fmla="*/ 55698 h 393012"/>
              <a:gd name="connsiteX1" fmla="*/ 579689 w 695207"/>
              <a:gd name="connsiteY1" fmla="*/ 54441 h 393012"/>
              <a:gd name="connsiteX2" fmla="*/ 570627 w 695207"/>
              <a:gd name="connsiteY2" fmla="*/ 393012 h 393012"/>
              <a:gd name="connsiteX3" fmla="*/ 2176 w 695207"/>
              <a:gd name="connsiteY3" fmla="*/ 343891 h 393012"/>
              <a:gd name="connsiteX4" fmla="*/ 99791 w 695207"/>
              <a:gd name="connsiteY4" fmla="*/ 55698 h 393012"/>
              <a:gd name="connsiteX0" fmla="*/ 573068 w 695207"/>
              <a:gd name="connsiteY0" fmla="*/ 53082 h 393012"/>
              <a:gd name="connsiteX1" fmla="*/ 669206 w 695207"/>
              <a:gd name="connsiteY1" fmla="*/ 0 h 393012"/>
              <a:gd name="connsiteX2" fmla="*/ 692999 w 695207"/>
              <a:gd name="connsiteY2" fmla="*/ 307368 h 393012"/>
              <a:gd name="connsiteX3" fmla="*/ 570627 w 695207"/>
              <a:gd name="connsiteY3" fmla="*/ 393012 h 393012"/>
              <a:gd name="connsiteX4" fmla="*/ 573068 w 695207"/>
              <a:gd name="connsiteY4" fmla="*/ 53082 h 393012"/>
              <a:gd name="connsiteX0" fmla="*/ 573463 w 695207"/>
              <a:gd name="connsiteY0" fmla="*/ 62363 h 393012"/>
              <a:gd name="connsiteX1" fmla="*/ 667862 w 695207"/>
              <a:gd name="connsiteY1" fmla="*/ 90569 h 393012"/>
              <a:gd name="connsiteX2" fmla="*/ 573463 w 695207"/>
              <a:gd name="connsiteY2" fmla="*/ 62363 h 393012"/>
              <a:gd name="connsiteX0" fmla="*/ 0 w 695207"/>
              <a:gd name="connsiteY0" fmla="*/ 337695 h 393012"/>
              <a:gd name="connsiteX1" fmla="*/ 676778 w 695207"/>
              <a:gd name="connsiteY1" fmla="*/ 75150 h 393012"/>
              <a:gd name="connsiteX2" fmla="*/ 695207 w 695207"/>
              <a:gd name="connsiteY2" fmla="*/ 307821 h 393012"/>
              <a:gd name="connsiteX3" fmla="*/ 570627 w 695207"/>
              <a:gd name="connsiteY3" fmla="*/ 393012 h 393012"/>
              <a:gd name="connsiteX4" fmla="*/ 0 w 695207"/>
              <a:gd name="connsiteY4" fmla="*/ 337695 h 393012"/>
              <a:gd name="connsiteX5" fmla="*/ 98008 w 695207"/>
              <a:gd name="connsiteY5" fmla="*/ 58781 h 393012"/>
              <a:gd name="connsiteX6" fmla="*/ 573097 w 695207"/>
              <a:gd name="connsiteY6" fmla="*/ 47338 h 393012"/>
              <a:gd name="connsiteX7" fmla="*/ 672758 w 695207"/>
              <a:gd name="connsiteY7" fmla="*/ 83525 h 393012"/>
              <a:gd name="connsiteX8" fmla="*/ 570012 w 695207"/>
              <a:gd name="connsiteY8" fmla="*/ 45556 h 393012"/>
              <a:gd name="connsiteX9" fmla="*/ 570627 w 695207"/>
              <a:gd name="connsiteY9" fmla="*/ 393012 h 393012"/>
              <a:gd name="connsiteX0" fmla="*/ 99791 w 695207"/>
              <a:gd name="connsiteY0" fmla="*/ 10142 h 347456"/>
              <a:gd name="connsiteX1" fmla="*/ 579689 w 695207"/>
              <a:gd name="connsiteY1" fmla="*/ 8885 h 347456"/>
              <a:gd name="connsiteX2" fmla="*/ 570627 w 695207"/>
              <a:gd name="connsiteY2" fmla="*/ 347456 h 347456"/>
              <a:gd name="connsiteX3" fmla="*/ 2176 w 695207"/>
              <a:gd name="connsiteY3" fmla="*/ 298335 h 347456"/>
              <a:gd name="connsiteX4" fmla="*/ 99791 w 695207"/>
              <a:gd name="connsiteY4" fmla="*/ 10142 h 347456"/>
              <a:gd name="connsiteX0" fmla="*/ 573068 w 695207"/>
              <a:gd name="connsiteY0" fmla="*/ 7526 h 347456"/>
              <a:gd name="connsiteX1" fmla="*/ 685151 w 695207"/>
              <a:gd name="connsiteY1" fmla="*/ 33614 h 347456"/>
              <a:gd name="connsiteX2" fmla="*/ 692999 w 695207"/>
              <a:gd name="connsiteY2" fmla="*/ 261812 h 347456"/>
              <a:gd name="connsiteX3" fmla="*/ 570627 w 695207"/>
              <a:gd name="connsiteY3" fmla="*/ 347456 h 347456"/>
              <a:gd name="connsiteX4" fmla="*/ 573068 w 695207"/>
              <a:gd name="connsiteY4" fmla="*/ 7526 h 347456"/>
              <a:gd name="connsiteX0" fmla="*/ 573463 w 695207"/>
              <a:gd name="connsiteY0" fmla="*/ 16807 h 347456"/>
              <a:gd name="connsiteX1" fmla="*/ 667862 w 695207"/>
              <a:gd name="connsiteY1" fmla="*/ 45013 h 347456"/>
              <a:gd name="connsiteX2" fmla="*/ 573463 w 695207"/>
              <a:gd name="connsiteY2" fmla="*/ 16807 h 347456"/>
              <a:gd name="connsiteX0" fmla="*/ 0 w 695207"/>
              <a:gd name="connsiteY0" fmla="*/ 292139 h 347456"/>
              <a:gd name="connsiteX1" fmla="*/ 676778 w 695207"/>
              <a:gd name="connsiteY1" fmla="*/ 29594 h 347456"/>
              <a:gd name="connsiteX2" fmla="*/ 695207 w 695207"/>
              <a:gd name="connsiteY2" fmla="*/ 262265 h 347456"/>
              <a:gd name="connsiteX3" fmla="*/ 570627 w 695207"/>
              <a:gd name="connsiteY3" fmla="*/ 347456 h 347456"/>
              <a:gd name="connsiteX4" fmla="*/ 0 w 695207"/>
              <a:gd name="connsiteY4" fmla="*/ 292139 h 347456"/>
              <a:gd name="connsiteX5" fmla="*/ 98008 w 695207"/>
              <a:gd name="connsiteY5" fmla="*/ 13225 h 347456"/>
              <a:gd name="connsiteX6" fmla="*/ 573097 w 695207"/>
              <a:gd name="connsiteY6" fmla="*/ 1782 h 347456"/>
              <a:gd name="connsiteX7" fmla="*/ 672758 w 695207"/>
              <a:gd name="connsiteY7" fmla="*/ 37969 h 347456"/>
              <a:gd name="connsiteX8" fmla="*/ 570012 w 695207"/>
              <a:gd name="connsiteY8" fmla="*/ 0 h 347456"/>
              <a:gd name="connsiteX9" fmla="*/ 570627 w 695207"/>
              <a:gd name="connsiteY9" fmla="*/ 347456 h 347456"/>
              <a:gd name="connsiteX0" fmla="*/ 99791 w 695207"/>
              <a:gd name="connsiteY0" fmla="*/ 10142 h 347456"/>
              <a:gd name="connsiteX1" fmla="*/ 579689 w 695207"/>
              <a:gd name="connsiteY1" fmla="*/ 8885 h 347456"/>
              <a:gd name="connsiteX2" fmla="*/ 570627 w 695207"/>
              <a:gd name="connsiteY2" fmla="*/ 347456 h 347456"/>
              <a:gd name="connsiteX3" fmla="*/ 2176 w 695207"/>
              <a:gd name="connsiteY3" fmla="*/ 298335 h 347456"/>
              <a:gd name="connsiteX4" fmla="*/ 99791 w 695207"/>
              <a:gd name="connsiteY4" fmla="*/ 10142 h 347456"/>
              <a:gd name="connsiteX0" fmla="*/ 573068 w 695207"/>
              <a:gd name="connsiteY0" fmla="*/ 7526 h 347456"/>
              <a:gd name="connsiteX1" fmla="*/ 685151 w 695207"/>
              <a:gd name="connsiteY1" fmla="*/ 33614 h 347456"/>
              <a:gd name="connsiteX2" fmla="*/ 692999 w 695207"/>
              <a:gd name="connsiteY2" fmla="*/ 261812 h 347456"/>
              <a:gd name="connsiteX3" fmla="*/ 570627 w 695207"/>
              <a:gd name="connsiteY3" fmla="*/ 347456 h 347456"/>
              <a:gd name="connsiteX4" fmla="*/ 573068 w 695207"/>
              <a:gd name="connsiteY4" fmla="*/ 7526 h 347456"/>
              <a:gd name="connsiteX0" fmla="*/ 573463 w 695207"/>
              <a:gd name="connsiteY0" fmla="*/ 16807 h 347456"/>
              <a:gd name="connsiteX1" fmla="*/ 667862 w 695207"/>
              <a:gd name="connsiteY1" fmla="*/ 45013 h 347456"/>
              <a:gd name="connsiteX2" fmla="*/ 573463 w 695207"/>
              <a:gd name="connsiteY2" fmla="*/ 16807 h 347456"/>
              <a:gd name="connsiteX0" fmla="*/ 0 w 695207"/>
              <a:gd name="connsiteY0" fmla="*/ 292139 h 347456"/>
              <a:gd name="connsiteX1" fmla="*/ 676778 w 695207"/>
              <a:gd name="connsiteY1" fmla="*/ 29594 h 347456"/>
              <a:gd name="connsiteX2" fmla="*/ 695207 w 695207"/>
              <a:gd name="connsiteY2" fmla="*/ 262265 h 347456"/>
              <a:gd name="connsiteX3" fmla="*/ 570627 w 695207"/>
              <a:gd name="connsiteY3" fmla="*/ 347456 h 347456"/>
              <a:gd name="connsiteX4" fmla="*/ 0 w 695207"/>
              <a:gd name="connsiteY4" fmla="*/ 292139 h 347456"/>
              <a:gd name="connsiteX5" fmla="*/ 98008 w 695207"/>
              <a:gd name="connsiteY5" fmla="*/ 13225 h 347456"/>
              <a:gd name="connsiteX6" fmla="*/ 573097 w 695207"/>
              <a:gd name="connsiteY6" fmla="*/ 1782 h 347456"/>
              <a:gd name="connsiteX7" fmla="*/ 508048 w 695207"/>
              <a:gd name="connsiteY7" fmla="*/ 23923 h 347456"/>
              <a:gd name="connsiteX8" fmla="*/ 570012 w 695207"/>
              <a:gd name="connsiteY8" fmla="*/ 0 h 347456"/>
              <a:gd name="connsiteX9" fmla="*/ 570627 w 695207"/>
              <a:gd name="connsiteY9" fmla="*/ 347456 h 347456"/>
              <a:gd name="connsiteX0" fmla="*/ 99791 w 695207"/>
              <a:gd name="connsiteY0" fmla="*/ 10142 h 347456"/>
              <a:gd name="connsiteX1" fmla="*/ 579689 w 695207"/>
              <a:gd name="connsiteY1" fmla="*/ 8885 h 347456"/>
              <a:gd name="connsiteX2" fmla="*/ 570627 w 695207"/>
              <a:gd name="connsiteY2" fmla="*/ 347456 h 347456"/>
              <a:gd name="connsiteX3" fmla="*/ 2176 w 695207"/>
              <a:gd name="connsiteY3" fmla="*/ 298335 h 347456"/>
              <a:gd name="connsiteX4" fmla="*/ 99791 w 695207"/>
              <a:gd name="connsiteY4" fmla="*/ 10142 h 347456"/>
              <a:gd name="connsiteX0" fmla="*/ 573068 w 695207"/>
              <a:gd name="connsiteY0" fmla="*/ 7526 h 347456"/>
              <a:gd name="connsiteX1" fmla="*/ 685151 w 695207"/>
              <a:gd name="connsiteY1" fmla="*/ 33614 h 347456"/>
              <a:gd name="connsiteX2" fmla="*/ 692999 w 695207"/>
              <a:gd name="connsiteY2" fmla="*/ 261812 h 347456"/>
              <a:gd name="connsiteX3" fmla="*/ 570627 w 695207"/>
              <a:gd name="connsiteY3" fmla="*/ 347456 h 347456"/>
              <a:gd name="connsiteX4" fmla="*/ 573068 w 695207"/>
              <a:gd name="connsiteY4" fmla="*/ 7526 h 347456"/>
              <a:gd name="connsiteX0" fmla="*/ 573463 w 695207"/>
              <a:gd name="connsiteY0" fmla="*/ 16807 h 347456"/>
              <a:gd name="connsiteX1" fmla="*/ 514784 w 695207"/>
              <a:gd name="connsiteY1" fmla="*/ 16166 h 347456"/>
              <a:gd name="connsiteX2" fmla="*/ 573463 w 695207"/>
              <a:gd name="connsiteY2" fmla="*/ 16807 h 347456"/>
              <a:gd name="connsiteX0" fmla="*/ 0 w 695207"/>
              <a:gd name="connsiteY0" fmla="*/ 292139 h 347456"/>
              <a:gd name="connsiteX1" fmla="*/ 676778 w 695207"/>
              <a:gd name="connsiteY1" fmla="*/ 29594 h 347456"/>
              <a:gd name="connsiteX2" fmla="*/ 695207 w 695207"/>
              <a:gd name="connsiteY2" fmla="*/ 262265 h 347456"/>
              <a:gd name="connsiteX3" fmla="*/ 570627 w 695207"/>
              <a:gd name="connsiteY3" fmla="*/ 347456 h 347456"/>
              <a:gd name="connsiteX4" fmla="*/ 0 w 695207"/>
              <a:gd name="connsiteY4" fmla="*/ 292139 h 347456"/>
              <a:gd name="connsiteX5" fmla="*/ 98008 w 695207"/>
              <a:gd name="connsiteY5" fmla="*/ 13225 h 347456"/>
              <a:gd name="connsiteX6" fmla="*/ 573097 w 695207"/>
              <a:gd name="connsiteY6" fmla="*/ 1782 h 347456"/>
              <a:gd name="connsiteX7" fmla="*/ 508048 w 695207"/>
              <a:gd name="connsiteY7" fmla="*/ 23923 h 347456"/>
              <a:gd name="connsiteX8" fmla="*/ 570012 w 695207"/>
              <a:gd name="connsiteY8" fmla="*/ 0 h 347456"/>
              <a:gd name="connsiteX9" fmla="*/ 570627 w 695207"/>
              <a:gd name="connsiteY9" fmla="*/ 347456 h 347456"/>
              <a:gd name="connsiteX0" fmla="*/ 99791 w 695207"/>
              <a:gd name="connsiteY0" fmla="*/ 10142 h 347456"/>
              <a:gd name="connsiteX1" fmla="*/ 579689 w 695207"/>
              <a:gd name="connsiteY1" fmla="*/ 8885 h 347456"/>
              <a:gd name="connsiteX2" fmla="*/ 570627 w 695207"/>
              <a:gd name="connsiteY2" fmla="*/ 347456 h 347456"/>
              <a:gd name="connsiteX3" fmla="*/ 2176 w 695207"/>
              <a:gd name="connsiteY3" fmla="*/ 298335 h 347456"/>
              <a:gd name="connsiteX4" fmla="*/ 99791 w 695207"/>
              <a:gd name="connsiteY4" fmla="*/ 10142 h 347456"/>
              <a:gd name="connsiteX0" fmla="*/ 573068 w 695207"/>
              <a:gd name="connsiteY0" fmla="*/ 7526 h 347456"/>
              <a:gd name="connsiteX1" fmla="*/ 685151 w 695207"/>
              <a:gd name="connsiteY1" fmla="*/ 33614 h 347456"/>
              <a:gd name="connsiteX2" fmla="*/ 692999 w 695207"/>
              <a:gd name="connsiteY2" fmla="*/ 261812 h 347456"/>
              <a:gd name="connsiteX3" fmla="*/ 570627 w 695207"/>
              <a:gd name="connsiteY3" fmla="*/ 347456 h 347456"/>
              <a:gd name="connsiteX4" fmla="*/ 573068 w 695207"/>
              <a:gd name="connsiteY4" fmla="*/ 7526 h 347456"/>
              <a:gd name="connsiteX0" fmla="*/ 573463 w 695207"/>
              <a:gd name="connsiteY0" fmla="*/ 16807 h 347456"/>
              <a:gd name="connsiteX1" fmla="*/ 514784 w 695207"/>
              <a:gd name="connsiteY1" fmla="*/ 16166 h 347456"/>
              <a:gd name="connsiteX2" fmla="*/ 573463 w 695207"/>
              <a:gd name="connsiteY2" fmla="*/ 16807 h 347456"/>
              <a:gd name="connsiteX0" fmla="*/ 0 w 695207"/>
              <a:gd name="connsiteY0" fmla="*/ 292139 h 347456"/>
              <a:gd name="connsiteX1" fmla="*/ 635204 w 695207"/>
              <a:gd name="connsiteY1" fmla="*/ 22779 h 347456"/>
              <a:gd name="connsiteX2" fmla="*/ 695207 w 695207"/>
              <a:gd name="connsiteY2" fmla="*/ 262265 h 347456"/>
              <a:gd name="connsiteX3" fmla="*/ 570627 w 695207"/>
              <a:gd name="connsiteY3" fmla="*/ 347456 h 347456"/>
              <a:gd name="connsiteX4" fmla="*/ 0 w 695207"/>
              <a:gd name="connsiteY4" fmla="*/ 292139 h 347456"/>
              <a:gd name="connsiteX5" fmla="*/ 98008 w 695207"/>
              <a:gd name="connsiteY5" fmla="*/ 13225 h 347456"/>
              <a:gd name="connsiteX6" fmla="*/ 573097 w 695207"/>
              <a:gd name="connsiteY6" fmla="*/ 1782 h 347456"/>
              <a:gd name="connsiteX7" fmla="*/ 508048 w 695207"/>
              <a:gd name="connsiteY7" fmla="*/ 23923 h 347456"/>
              <a:gd name="connsiteX8" fmla="*/ 570012 w 695207"/>
              <a:gd name="connsiteY8" fmla="*/ 0 h 347456"/>
              <a:gd name="connsiteX9" fmla="*/ 570627 w 695207"/>
              <a:gd name="connsiteY9" fmla="*/ 347456 h 347456"/>
              <a:gd name="connsiteX0" fmla="*/ 99791 w 695207"/>
              <a:gd name="connsiteY0" fmla="*/ 10142 h 347456"/>
              <a:gd name="connsiteX1" fmla="*/ 579689 w 695207"/>
              <a:gd name="connsiteY1" fmla="*/ 8885 h 347456"/>
              <a:gd name="connsiteX2" fmla="*/ 570627 w 695207"/>
              <a:gd name="connsiteY2" fmla="*/ 347456 h 347456"/>
              <a:gd name="connsiteX3" fmla="*/ 2176 w 695207"/>
              <a:gd name="connsiteY3" fmla="*/ 298335 h 347456"/>
              <a:gd name="connsiteX4" fmla="*/ 99791 w 695207"/>
              <a:gd name="connsiteY4" fmla="*/ 10142 h 347456"/>
              <a:gd name="connsiteX0" fmla="*/ 573068 w 695207"/>
              <a:gd name="connsiteY0" fmla="*/ 7526 h 347456"/>
              <a:gd name="connsiteX1" fmla="*/ 425704 w 695207"/>
              <a:gd name="connsiteY1" fmla="*/ 12151 h 347456"/>
              <a:gd name="connsiteX2" fmla="*/ 692999 w 695207"/>
              <a:gd name="connsiteY2" fmla="*/ 261812 h 347456"/>
              <a:gd name="connsiteX3" fmla="*/ 570627 w 695207"/>
              <a:gd name="connsiteY3" fmla="*/ 347456 h 347456"/>
              <a:gd name="connsiteX4" fmla="*/ 573068 w 695207"/>
              <a:gd name="connsiteY4" fmla="*/ 7526 h 347456"/>
              <a:gd name="connsiteX0" fmla="*/ 573463 w 695207"/>
              <a:gd name="connsiteY0" fmla="*/ 16807 h 347456"/>
              <a:gd name="connsiteX1" fmla="*/ 514784 w 695207"/>
              <a:gd name="connsiteY1" fmla="*/ 16166 h 347456"/>
              <a:gd name="connsiteX2" fmla="*/ 573463 w 695207"/>
              <a:gd name="connsiteY2" fmla="*/ 16807 h 347456"/>
              <a:gd name="connsiteX0" fmla="*/ 0 w 695207"/>
              <a:gd name="connsiteY0" fmla="*/ 292139 h 347456"/>
              <a:gd name="connsiteX1" fmla="*/ 635204 w 695207"/>
              <a:gd name="connsiteY1" fmla="*/ 22779 h 347456"/>
              <a:gd name="connsiteX2" fmla="*/ 695207 w 695207"/>
              <a:gd name="connsiteY2" fmla="*/ 262265 h 347456"/>
              <a:gd name="connsiteX3" fmla="*/ 570627 w 695207"/>
              <a:gd name="connsiteY3" fmla="*/ 347456 h 347456"/>
              <a:gd name="connsiteX4" fmla="*/ 0 w 695207"/>
              <a:gd name="connsiteY4" fmla="*/ 292139 h 347456"/>
              <a:gd name="connsiteX5" fmla="*/ 98008 w 695207"/>
              <a:gd name="connsiteY5" fmla="*/ 13225 h 347456"/>
              <a:gd name="connsiteX6" fmla="*/ 573097 w 695207"/>
              <a:gd name="connsiteY6" fmla="*/ 1782 h 347456"/>
              <a:gd name="connsiteX7" fmla="*/ 508048 w 695207"/>
              <a:gd name="connsiteY7" fmla="*/ 23923 h 347456"/>
              <a:gd name="connsiteX8" fmla="*/ 570012 w 695207"/>
              <a:gd name="connsiteY8" fmla="*/ 0 h 347456"/>
              <a:gd name="connsiteX9" fmla="*/ 570627 w 695207"/>
              <a:gd name="connsiteY9" fmla="*/ 347456 h 347456"/>
              <a:gd name="connsiteX0" fmla="*/ 99791 w 695207"/>
              <a:gd name="connsiteY0" fmla="*/ 10142 h 347456"/>
              <a:gd name="connsiteX1" fmla="*/ 579689 w 695207"/>
              <a:gd name="connsiteY1" fmla="*/ 8885 h 347456"/>
              <a:gd name="connsiteX2" fmla="*/ 570627 w 695207"/>
              <a:gd name="connsiteY2" fmla="*/ 347456 h 347456"/>
              <a:gd name="connsiteX3" fmla="*/ 2176 w 695207"/>
              <a:gd name="connsiteY3" fmla="*/ 298335 h 347456"/>
              <a:gd name="connsiteX4" fmla="*/ 99791 w 695207"/>
              <a:gd name="connsiteY4" fmla="*/ 10142 h 347456"/>
              <a:gd name="connsiteX0" fmla="*/ 573068 w 695207"/>
              <a:gd name="connsiteY0" fmla="*/ 7526 h 347456"/>
              <a:gd name="connsiteX1" fmla="*/ 425704 w 695207"/>
              <a:gd name="connsiteY1" fmla="*/ 12151 h 347456"/>
              <a:gd name="connsiteX2" fmla="*/ 692999 w 695207"/>
              <a:gd name="connsiteY2" fmla="*/ 261812 h 347456"/>
              <a:gd name="connsiteX3" fmla="*/ 570627 w 695207"/>
              <a:gd name="connsiteY3" fmla="*/ 347456 h 347456"/>
              <a:gd name="connsiteX4" fmla="*/ 573068 w 695207"/>
              <a:gd name="connsiteY4" fmla="*/ 7526 h 347456"/>
              <a:gd name="connsiteX0" fmla="*/ 573463 w 695207"/>
              <a:gd name="connsiteY0" fmla="*/ 16807 h 347456"/>
              <a:gd name="connsiteX1" fmla="*/ 514784 w 695207"/>
              <a:gd name="connsiteY1" fmla="*/ 16166 h 347456"/>
              <a:gd name="connsiteX2" fmla="*/ 573463 w 695207"/>
              <a:gd name="connsiteY2" fmla="*/ 16807 h 347456"/>
              <a:gd name="connsiteX0" fmla="*/ 0 w 695207"/>
              <a:gd name="connsiteY0" fmla="*/ 292139 h 347456"/>
              <a:gd name="connsiteX1" fmla="*/ 692617 w 695207"/>
              <a:gd name="connsiteY1" fmla="*/ 31987 h 347456"/>
              <a:gd name="connsiteX2" fmla="*/ 695207 w 695207"/>
              <a:gd name="connsiteY2" fmla="*/ 262265 h 347456"/>
              <a:gd name="connsiteX3" fmla="*/ 570627 w 695207"/>
              <a:gd name="connsiteY3" fmla="*/ 347456 h 347456"/>
              <a:gd name="connsiteX4" fmla="*/ 0 w 695207"/>
              <a:gd name="connsiteY4" fmla="*/ 292139 h 347456"/>
              <a:gd name="connsiteX5" fmla="*/ 98008 w 695207"/>
              <a:gd name="connsiteY5" fmla="*/ 13225 h 347456"/>
              <a:gd name="connsiteX6" fmla="*/ 573097 w 695207"/>
              <a:gd name="connsiteY6" fmla="*/ 1782 h 347456"/>
              <a:gd name="connsiteX7" fmla="*/ 508048 w 695207"/>
              <a:gd name="connsiteY7" fmla="*/ 23923 h 347456"/>
              <a:gd name="connsiteX8" fmla="*/ 570012 w 695207"/>
              <a:gd name="connsiteY8" fmla="*/ 0 h 347456"/>
              <a:gd name="connsiteX9" fmla="*/ 570627 w 695207"/>
              <a:gd name="connsiteY9" fmla="*/ 347456 h 347456"/>
              <a:gd name="connsiteX0" fmla="*/ 99791 w 698685"/>
              <a:gd name="connsiteY0" fmla="*/ 10142 h 347456"/>
              <a:gd name="connsiteX1" fmla="*/ 579689 w 698685"/>
              <a:gd name="connsiteY1" fmla="*/ 8885 h 347456"/>
              <a:gd name="connsiteX2" fmla="*/ 570627 w 698685"/>
              <a:gd name="connsiteY2" fmla="*/ 347456 h 347456"/>
              <a:gd name="connsiteX3" fmla="*/ 2176 w 698685"/>
              <a:gd name="connsiteY3" fmla="*/ 298335 h 347456"/>
              <a:gd name="connsiteX4" fmla="*/ 99791 w 698685"/>
              <a:gd name="connsiteY4" fmla="*/ 10142 h 347456"/>
              <a:gd name="connsiteX0" fmla="*/ 573068 w 698685"/>
              <a:gd name="connsiteY0" fmla="*/ 7526 h 347456"/>
              <a:gd name="connsiteX1" fmla="*/ 698685 w 698685"/>
              <a:gd name="connsiteY1" fmla="*/ 34673 h 347456"/>
              <a:gd name="connsiteX2" fmla="*/ 692999 w 698685"/>
              <a:gd name="connsiteY2" fmla="*/ 261812 h 347456"/>
              <a:gd name="connsiteX3" fmla="*/ 570627 w 698685"/>
              <a:gd name="connsiteY3" fmla="*/ 347456 h 347456"/>
              <a:gd name="connsiteX4" fmla="*/ 573068 w 698685"/>
              <a:gd name="connsiteY4" fmla="*/ 7526 h 347456"/>
              <a:gd name="connsiteX0" fmla="*/ 573463 w 698685"/>
              <a:gd name="connsiteY0" fmla="*/ 16807 h 347456"/>
              <a:gd name="connsiteX1" fmla="*/ 514784 w 698685"/>
              <a:gd name="connsiteY1" fmla="*/ 16166 h 347456"/>
              <a:gd name="connsiteX2" fmla="*/ 573463 w 698685"/>
              <a:gd name="connsiteY2" fmla="*/ 16807 h 347456"/>
              <a:gd name="connsiteX0" fmla="*/ 0 w 698685"/>
              <a:gd name="connsiteY0" fmla="*/ 292139 h 347456"/>
              <a:gd name="connsiteX1" fmla="*/ 692617 w 698685"/>
              <a:gd name="connsiteY1" fmla="*/ 31987 h 347456"/>
              <a:gd name="connsiteX2" fmla="*/ 695207 w 698685"/>
              <a:gd name="connsiteY2" fmla="*/ 262265 h 347456"/>
              <a:gd name="connsiteX3" fmla="*/ 570627 w 698685"/>
              <a:gd name="connsiteY3" fmla="*/ 347456 h 347456"/>
              <a:gd name="connsiteX4" fmla="*/ 0 w 698685"/>
              <a:gd name="connsiteY4" fmla="*/ 292139 h 347456"/>
              <a:gd name="connsiteX5" fmla="*/ 98008 w 698685"/>
              <a:gd name="connsiteY5" fmla="*/ 13225 h 347456"/>
              <a:gd name="connsiteX6" fmla="*/ 573097 w 698685"/>
              <a:gd name="connsiteY6" fmla="*/ 1782 h 347456"/>
              <a:gd name="connsiteX7" fmla="*/ 508048 w 698685"/>
              <a:gd name="connsiteY7" fmla="*/ 23923 h 347456"/>
              <a:gd name="connsiteX8" fmla="*/ 570012 w 698685"/>
              <a:gd name="connsiteY8" fmla="*/ 0 h 347456"/>
              <a:gd name="connsiteX9" fmla="*/ 570627 w 698685"/>
              <a:gd name="connsiteY9" fmla="*/ 347456 h 347456"/>
              <a:gd name="connsiteX0" fmla="*/ 99791 w 698685"/>
              <a:gd name="connsiteY0" fmla="*/ 8360 h 345674"/>
              <a:gd name="connsiteX1" fmla="*/ 579689 w 698685"/>
              <a:gd name="connsiteY1" fmla="*/ 7103 h 345674"/>
              <a:gd name="connsiteX2" fmla="*/ 570627 w 698685"/>
              <a:gd name="connsiteY2" fmla="*/ 345674 h 345674"/>
              <a:gd name="connsiteX3" fmla="*/ 2176 w 698685"/>
              <a:gd name="connsiteY3" fmla="*/ 296553 h 345674"/>
              <a:gd name="connsiteX4" fmla="*/ 99791 w 698685"/>
              <a:gd name="connsiteY4" fmla="*/ 8360 h 345674"/>
              <a:gd name="connsiteX0" fmla="*/ 573068 w 698685"/>
              <a:gd name="connsiteY0" fmla="*/ 5744 h 345674"/>
              <a:gd name="connsiteX1" fmla="*/ 698685 w 698685"/>
              <a:gd name="connsiteY1" fmla="*/ 32891 h 345674"/>
              <a:gd name="connsiteX2" fmla="*/ 692999 w 698685"/>
              <a:gd name="connsiteY2" fmla="*/ 260030 h 345674"/>
              <a:gd name="connsiteX3" fmla="*/ 570627 w 698685"/>
              <a:gd name="connsiteY3" fmla="*/ 345674 h 345674"/>
              <a:gd name="connsiteX4" fmla="*/ 573068 w 698685"/>
              <a:gd name="connsiteY4" fmla="*/ 5744 h 345674"/>
              <a:gd name="connsiteX0" fmla="*/ 573463 w 698685"/>
              <a:gd name="connsiteY0" fmla="*/ 15025 h 345674"/>
              <a:gd name="connsiteX1" fmla="*/ 514784 w 698685"/>
              <a:gd name="connsiteY1" fmla="*/ 14384 h 345674"/>
              <a:gd name="connsiteX2" fmla="*/ 573463 w 698685"/>
              <a:gd name="connsiteY2" fmla="*/ 15025 h 345674"/>
              <a:gd name="connsiteX0" fmla="*/ 0 w 698685"/>
              <a:gd name="connsiteY0" fmla="*/ 290357 h 345674"/>
              <a:gd name="connsiteX1" fmla="*/ 692617 w 698685"/>
              <a:gd name="connsiteY1" fmla="*/ 30205 h 345674"/>
              <a:gd name="connsiteX2" fmla="*/ 695207 w 698685"/>
              <a:gd name="connsiteY2" fmla="*/ 260483 h 345674"/>
              <a:gd name="connsiteX3" fmla="*/ 570627 w 698685"/>
              <a:gd name="connsiteY3" fmla="*/ 345674 h 345674"/>
              <a:gd name="connsiteX4" fmla="*/ 0 w 698685"/>
              <a:gd name="connsiteY4" fmla="*/ 290357 h 345674"/>
              <a:gd name="connsiteX5" fmla="*/ 98008 w 698685"/>
              <a:gd name="connsiteY5" fmla="*/ 11443 h 345674"/>
              <a:gd name="connsiteX6" fmla="*/ 573097 w 698685"/>
              <a:gd name="connsiteY6" fmla="*/ 0 h 345674"/>
              <a:gd name="connsiteX7" fmla="*/ 508048 w 698685"/>
              <a:gd name="connsiteY7" fmla="*/ 22141 h 345674"/>
              <a:gd name="connsiteX8" fmla="*/ 569948 w 698685"/>
              <a:gd name="connsiteY8" fmla="*/ 11096 h 345674"/>
              <a:gd name="connsiteX9" fmla="*/ 570627 w 698685"/>
              <a:gd name="connsiteY9" fmla="*/ 345674 h 345674"/>
              <a:gd name="connsiteX0" fmla="*/ 99791 w 698685"/>
              <a:gd name="connsiteY0" fmla="*/ 2616 h 339930"/>
              <a:gd name="connsiteX1" fmla="*/ 579689 w 698685"/>
              <a:gd name="connsiteY1" fmla="*/ 1359 h 339930"/>
              <a:gd name="connsiteX2" fmla="*/ 570627 w 698685"/>
              <a:gd name="connsiteY2" fmla="*/ 339930 h 339930"/>
              <a:gd name="connsiteX3" fmla="*/ 2176 w 698685"/>
              <a:gd name="connsiteY3" fmla="*/ 290809 h 339930"/>
              <a:gd name="connsiteX4" fmla="*/ 99791 w 698685"/>
              <a:gd name="connsiteY4" fmla="*/ 2616 h 339930"/>
              <a:gd name="connsiteX0" fmla="*/ 573068 w 698685"/>
              <a:gd name="connsiteY0" fmla="*/ 0 h 339930"/>
              <a:gd name="connsiteX1" fmla="*/ 698685 w 698685"/>
              <a:gd name="connsiteY1" fmla="*/ 27147 h 339930"/>
              <a:gd name="connsiteX2" fmla="*/ 692999 w 698685"/>
              <a:gd name="connsiteY2" fmla="*/ 254286 h 339930"/>
              <a:gd name="connsiteX3" fmla="*/ 570627 w 698685"/>
              <a:gd name="connsiteY3" fmla="*/ 339930 h 339930"/>
              <a:gd name="connsiteX4" fmla="*/ 573068 w 698685"/>
              <a:gd name="connsiteY4" fmla="*/ 0 h 339930"/>
              <a:gd name="connsiteX0" fmla="*/ 573463 w 698685"/>
              <a:gd name="connsiteY0" fmla="*/ 9281 h 339930"/>
              <a:gd name="connsiteX1" fmla="*/ 514784 w 698685"/>
              <a:gd name="connsiteY1" fmla="*/ 8640 h 339930"/>
              <a:gd name="connsiteX2" fmla="*/ 573463 w 698685"/>
              <a:gd name="connsiteY2" fmla="*/ 9281 h 339930"/>
              <a:gd name="connsiteX0" fmla="*/ 0 w 698685"/>
              <a:gd name="connsiteY0" fmla="*/ 284613 h 339930"/>
              <a:gd name="connsiteX1" fmla="*/ 692617 w 698685"/>
              <a:gd name="connsiteY1" fmla="*/ 24461 h 339930"/>
              <a:gd name="connsiteX2" fmla="*/ 695207 w 698685"/>
              <a:gd name="connsiteY2" fmla="*/ 254739 h 339930"/>
              <a:gd name="connsiteX3" fmla="*/ 570627 w 698685"/>
              <a:gd name="connsiteY3" fmla="*/ 339930 h 339930"/>
              <a:gd name="connsiteX4" fmla="*/ 0 w 698685"/>
              <a:gd name="connsiteY4" fmla="*/ 284613 h 339930"/>
              <a:gd name="connsiteX5" fmla="*/ 98008 w 698685"/>
              <a:gd name="connsiteY5" fmla="*/ 5699 h 339930"/>
              <a:gd name="connsiteX6" fmla="*/ 574660 w 698685"/>
              <a:gd name="connsiteY6" fmla="*/ 11766 h 339930"/>
              <a:gd name="connsiteX7" fmla="*/ 508048 w 698685"/>
              <a:gd name="connsiteY7" fmla="*/ 16397 h 339930"/>
              <a:gd name="connsiteX8" fmla="*/ 569948 w 698685"/>
              <a:gd name="connsiteY8" fmla="*/ 5352 h 339930"/>
              <a:gd name="connsiteX9" fmla="*/ 570627 w 698685"/>
              <a:gd name="connsiteY9" fmla="*/ 339930 h 339930"/>
              <a:gd name="connsiteX0" fmla="*/ 99791 w 698685"/>
              <a:gd name="connsiteY0" fmla="*/ 2616 h 339930"/>
              <a:gd name="connsiteX1" fmla="*/ 579689 w 698685"/>
              <a:gd name="connsiteY1" fmla="*/ 1359 h 339930"/>
              <a:gd name="connsiteX2" fmla="*/ 570627 w 698685"/>
              <a:gd name="connsiteY2" fmla="*/ 339930 h 339930"/>
              <a:gd name="connsiteX3" fmla="*/ 2176 w 698685"/>
              <a:gd name="connsiteY3" fmla="*/ 290809 h 339930"/>
              <a:gd name="connsiteX4" fmla="*/ 99791 w 698685"/>
              <a:gd name="connsiteY4" fmla="*/ 2616 h 339930"/>
              <a:gd name="connsiteX0" fmla="*/ 573068 w 698685"/>
              <a:gd name="connsiteY0" fmla="*/ 0 h 339930"/>
              <a:gd name="connsiteX1" fmla="*/ 698685 w 698685"/>
              <a:gd name="connsiteY1" fmla="*/ 27147 h 339930"/>
              <a:gd name="connsiteX2" fmla="*/ 692999 w 698685"/>
              <a:gd name="connsiteY2" fmla="*/ 254286 h 339930"/>
              <a:gd name="connsiteX3" fmla="*/ 570627 w 698685"/>
              <a:gd name="connsiteY3" fmla="*/ 339930 h 339930"/>
              <a:gd name="connsiteX4" fmla="*/ 573068 w 698685"/>
              <a:gd name="connsiteY4" fmla="*/ 0 h 339930"/>
              <a:gd name="connsiteX0" fmla="*/ 573463 w 698685"/>
              <a:gd name="connsiteY0" fmla="*/ 9281 h 339930"/>
              <a:gd name="connsiteX1" fmla="*/ 514784 w 698685"/>
              <a:gd name="connsiteY1" fmla="*/ 8640 h 339930"/>
              <a:gd name="connsiteX2" fmla="*/ 573463 w 698685"/>
              <a:gd name="connsiteY2" fmla="*/ 9281 h 339930"/>
              <a:gd name="connsiteX0" fmla="*/ 0 w 698685"/>
              <a:gd name="connsiteY0" fmla="*/ 284613 h 339930"/>
              <a:gd name="connsiteX1" fmla="*/ 692617 w 698685"/>
              <a:gd name="connsiteY1" fmla="*/ 24461 h 339930"/>
              <a:gd name="connsiteX2" fmla="*/ 695207 w 698685"/>
              <a:gd name="connsiteY2" fmla="*/ 254739 h 339930"/>
              <a:gd name="connsiteX3" fmla="*/ 570627 w 698685"/>
              <a:gd name="connsiteY3" fmla="*/ 339930 h 339930"/>
              <a:gd name="connsiteX4" fmla="*/ 0 w 698685"/>
              <a:gd name="connsiteY4" fmla="*/ 284613 h 339930"/>
              <a:gd name="connsiteX5" fmla="*/ 98008 w 698685"/>
              <a:gd name="connsiteY5" fmla="*/ 5699 h 339930"/>
              <a:gd name="connsiteX6" fmla="*/ 574660 w 698685"/>
              <a:gd name="connsiteY6" fmla="*/ 11766 h 339930"/>
              <a:gd name="connsiteX7" fmla="*/ 691601 w 698685"/>
              <a:gd name="connsiteY7" fmla="*/ 26576 h 339930"/>
              <a:gd name="connsiteX8" fmla="*/ 569948 w 698685"/>
              <a:gd name="connsiteY8" fmla="*/ 5352 h 339930"/>
              <a:gd name="connsiteX9" fmla="*/ 570627 w 698685"/>
              <a:gd name="connsiteY9" fmla="*/ 339930 h 339930"/>
              <a:gd name="connsiteX0" fmla="*/ 99791 w 698685"/>
              <a:gd name="connsiteY0" fmla="*/ 2616 h 339930"/>
              <a:gd name="connsiteX1" fmla="*/ 579689 w 698685"/>
              <a:gd name="connsiteY1" fmla="*/ 1359 h 339930"/>
              <a:gd name="connsiteX2" fmla="*/ 570627 w 698685"/>
              <a:gd name="connsiteY2" fmla="*/ 339930 h 339930"/>
              <a:gd name="connsiteX3" fmla="*/ 2176 w 698685"/>
              <a:gd name="connsiteY3" fmla="*/ 290809 h 339930"/>
              <a:gd name="connsiteX4" fmla="*/ 99791 w 698685"/>
              <a:gd name="connsiteY4" fmla="*/ 2616 h 339930"/>
              <a:gd name="connsiteX0" fmla="*/ 573068 w 698685"/>
              <a:gd name="connsiteY0" fmla="*/ 0 h 339930"/>
              <a:gd name="connsiteX1" fmla="*/ 698685 w 698685"/>
              <a:gd name="connsiteY1" fmla="*/ 27147 h 339930"/>
              <a:gd name="connsiteX2" fmla="*/ 692999 w 698685"/>
              <a:gd name="connsiteY2" fmla="*/ 254286 h 339930"/>
              <a:gd name="connsiteX3" fmla="*/ 570627 w 698685"/>
              <a:gd name="connsiteY3" fmla="*/ 339930 h 339930"/>
              <a:gd name="connsiteX4" fmla="*/ 573068 w 698685"/>
              <a:gd name="connsiteY4" fmla="*/ 0 h 339930"/>
              <a:gd name="connsiteX0" fmla="*/ 573463 w 698685"/>
              <a:gd name="connsiteY0" fmla="*/ 9281 h 339930"/>
              <a:gd name="connsiteX1" fmla="*/ 695671 w 698685"/>
              <a:gd name="connsiteY1" fmla="*/ 23428 h 339930"/>
              <a:gd name="connsiteX2" fmla="*/ 573463 w 698685"/>
              <a:gd name="connsiteY2" fmla="*/ 9281 h 339930"/>
              <a:gd name="connsiteX0" fmla="*/ 0 w 698685"/>
              <a:gd name="connsiteY0" fmla="*/ 284613 h 339930"/>
              <a:gd name="connsiteX1" fmla="*/ 692617 w 698685"/>
              <a:gd name="connsiteY1" fmla="*/ 24461 h 339930"/>
              <a:gd name="connsiteX2" fmla="*/ 695207 w 698685"/>
              <a:gd name="connsiteY2" fmla="*/ 254739 h 339930"/>
              <a:gd name="connsiteX3" fmla="*/ 570627 w 698685"/>
              <a:gd name="connsiteY3" fmla="*/ 339930 h 339930"/>
              <a:gd name="connsiteX4" fmla="*/ 0 w 698685"/>
              <a:gd name="connsiteY4" fmla="*/ 284613 h 339930"/>
              <a:gd name="connsiteX5" fmla="*/ 98008 w 698685"/>
              <a:gd name="connsiteY5" fmla="*/ 5699 h 339930"/>
              <a:gd name="connsiteX6" fmla="*/ 574660 w 698685"/>
              <a:gd name="connsiteY6" fmla="*/ 11766 h 339930"/>
              <a:gd name="connsiteX7" fmla="*/ 691601 w 698685"/>
              <a:gd name="connsiteY7" fmla="*/ 26576 h 339930"/>
              <a:gd name="connsiteX8" fmla="*/ 569948 w 698685"/>
              <a:gd name="connsiteY8" fmla="*/ 5352 h 339930"/>
              <a:gd name="connsiteX9" fmla="*/ 570627 w 698685"/>
              <a:gd name="connsiteY9" fmla="*/ 339930 h 339930"/>
              <a:gd name="connsiteX0" fmla="*/ 97615 w 696509"/>
              <a:gd name="connsiteY0" fmla="*/ 2616 h 339930"/>
              <a:gd name="connsiteX1" fmla="*/ 577513 w 696509"/>
              <a:gd name="connsiteY1" fmla="*/ 1359 h 339930"/>
              <a:gd name="connsiteX2" fmla="*/ 568451 w 696509"/>
              <a:gd name="connsiteY2" fmla="*/ 339930 h 339930"/>
              <a:gd name="connsiteX3" fmla="*/ 0 w 696509"/>
              <a:gd name="connsiteY3" fmla="*/ 290809 h 339930"/>
              <a:gd name="connsiteX4" fmla="*/ 97615 w 696509"/>
              <a:gd name="connsiteY4" fmla="*/ 2616 h 339930"/>
              <a:gd name="connsiteX0" fmla="*/ 570892 w 696509"/>
              <a:gd name="connsiteY0" fmla="*/ 0 h 339930"/>
              <a:gd name="connsiteX1" fmla="*/ 696509 w 696509"/>
              <a:gd name="connsiteY1" fmla="*/ 27147 h 339930"/>
              <a:gd name="connsiteX2" fmla="*/ 690823 w 696509"/>
              <a:gd name="connsiteY2" fmla="*/ 254286 h 339930"/>
              <a:gd name="connsiteX3" fmla="*/ 568451 w 696509"/>
              <a:gd name="connsiteY3" fmla="*/ 339930 h 339930"/>
              <a:gd name="connsiteX4" fmla="*/ 570892 w 696509"/>
              <a:gd name="connsiteY4" fmla="*/ 0 h 339930"/>
              <a:gd name="connsiteX0" fmla="*/ 571287 w 696509"/>
              <a:gd name="connsiteY0" fmla="*/ 9281 h 339930"/>
              <a:gd name="connsiteX1" fmla="*/ 693495 w 696509"/>
              <a:gd name="connsiteY1" fmla="*/ 23428 h 339930"/>
              <a:gd name="connsiteX2" fmla="*/ 571287 w 696509"/>
              <a:gd name="connsiteY2" fmla="*/ 9281 h 339930"/>
              <a:gd name="connsiteX0" fmla="*/ 76097 w 696509"/>
              <a:gd name="connsiteY0" fmla="*/ 87537 h 339930"/>
              <a:gd name="connsiteX1" fmla="*/ 690441 w 696509"/>
              <a:gd name="connsiteY1" fmla="*/ 24461 h 339930"/>
              <a:gd name="connsiteX2" fmla="*/ 693031 w 696509"/>
              <a:gd name="connsiteY2" fmla="*/ 254739 h 339930"/>
              <a:gd name="connsiteX3" fmla="*/ 568451 w 696509"/>
              <a:gd name="connsiteY3" fmla="*/ 339930 h 339930"/>
              <a:gd name="connsiteX4" fmla="*/ 76097 w 696509"/>
              <a:gd name="connsiteY4" fmla="*/ 87537 h 339930"/>
              <a:gd name="connsiteX5" fmla="*/ 95832 w 696509"/>
              <a:gd name="connsiteY5" fmla="*/ 5699 h 339930"/>
              <a:gd name="connsiteX6" fmla="*/ 572484 w 696509"/>
              <a:gd name="connsiteY6" fmla="*/ 11766 h 339930"/>
              <a:gd name="connsiteX7" fmla="*/ 689425 w 696509"/>
              <a:gd name="connsiteY7" fmla="*/ 26576 h 339930"/>
              <a:gd name="connsiteX8" fmla="*/ 567772 w 696509"/>
              <a:gd name="connsiteY8" fmla="*/ 5352 h 339930"/>
              <a:gd name="connsiteX9" fmla="*/ 568451 w 696509"/>
              <a:gd name="connsiteY9" fmla="*/ 339930 h 339930"/>
              <a:gd name="connsiteX0" fmla="*/ 64802 w 663696"/>
              <a:gd name="connsiteY0" fmla="*/ 2616 h 339930"/>
              <a:gd name="connsiteX1" fmla="*/ 544700 w 663696"/>
              <a:gd name="connsiteY1" fmla="*/ 1359 h 339930"/>
              <a:gd name="connsiteX2" fmla="*/ 535638 w 663696"/>
              <a:gd name="connsiteY2" fmla="*/ 339930 h 339930"/>
              <a:gd name="connsiteX3" fmla="*/ 0 w 663696"/>
              <a:gd name="connsiteY3" fmla="*/ 202146 h 339930"/>
              <a:gd name="connsiteX4" fmla="*/ 64802 w 663696"/>
              <a:gd name="connsiteY4" fmla="*/ 2616 h 339930"/>
              <a:gd name="connsiteX0" fmla="*/ 538079 w 663696"/>
              <a:gd name="connsiteY0" fmla="*/ 0 h 339930"/>
              <a:gd name="connsiteX1" fmla="*/ 663696 w 663696"/>
              <a:gd name="connsiteY1" fmla="*/ 27147 h 339930"/>
              <a:gd name="connsiteX2" fmla="*/ 658010 w 663696"/>
              <a:gd name="connsiteY2" fmla="*/ 254286 h 339930"/>
              <a:gd name="connsiteX3" fmla="*/ 535638 w 663696"/>
              <a:gd name="connsiteY3" fmla="*/ 339930 h 339930"/>
              <a:gd name="connsiteX4" fmla="*/ 538079 w 663696"/>
              <a:gd name="connsiteY4" fmla="*/ 0 h 339930"/>
              <a:gd name="connsiteX0" fmla="*/ 538474 w 663696"/>
              <a:gd name="connsiteY0" fmla="*/ 9281 h 339930"/>
              <a:gd name="connsiteX1" fmla="*/ 660682 w 663696"/>
              <a:gd name="connsiteY1" fmla="*/ 23428 h 339930"/>
              <a:gd name="connsiteX2" fmla="*/ 538474 w 663696"/>
              <a:gd name="connsiteY2" fmla="*/ 9281 h 339930"/>
              <a:gd name="connsiteX0" fmla="*/ 43284 w 663696"/>
              <a:gd name="connsiteY0" fmla="*/ 87537 h 339930"/>
              <a:gd name="connsiteX1" fmla="*/ 657628 w 663696"/>
              <a:gd name="connsiteY1" fmla="*/ 24461 h 339930"/>
              <a:gd name="connsiteX2" fmla="*/ 660218 w 663696"/>
              <a:gd name="connsiteY2" fmla="*/ 254739 h 339930"/>
              <a:gd name="connsiteX3" fmla="*/ 535638 w 663696"/>
              <a:gd name="connsiteY3" fmla="*/ 339930 h 339930"/>
              <a:gd name="connsiteX4" fmla="*/ 43284 w 663696"/>
              <a:gd name="connsiteY4" fmla="*/ 87537 h 339930"/>
              <a:gd name="connsiteX5" fmla="*/ 63019 w 663696"/>
              <a:gd name="connsiteY5" fmla="*/ 5699 h 339930"/>
              <a:gd name="connsiteX6" fmla="*/ 539671 w 663696"/>
              <a:gd name="connsiteY6" fmla="*/ 11766 h 339930"/>
              <a:gd name="connsiteX7" fmla="*/ 656612 w 663696"/>
              <a:gd name="connsiteY7" fmla="*/ 26576 h 339930"/>
              <a:gd name="connsiteX8" fmla="*/ 534959 w 663696"/>
              <a:gd name="connsiteY8" fmla="*/ 5352 h 339930"/>
              <a:gd name="connsiteX9" fmla="*/ 535638 w 663696"/>
              <a:gd name="connsiteY9" fmla="*/ 339930 h 339930"/>
              <a:gd name="connsiteX0" fmla="*/ 64802 w 663696"/>
              <a:gd name="connsiteY0" fmla="*/ 2616 h 339930"/>
              <a:gd name="connsiteX1" fmla="*/ 544700 w 663696"/>
              <a:gd name="connsiteY1" fmla="*/ 1359 h 339930"/>
              <a:gd name="connsiteX2" fmla="*/ 535638 w 663696"/>
              <a:gd name="connsiteY2" fmla="*/ 339930 h 339930"/>
              <a:gd name="connsiteX3" fmla="*/ 0 w 663696"/>
              <a:gd name="connsiteY3" fmla="*/ 202146 h 339930"/>
              <a:gd name="connsiteX4" fmla="*/ 64802 w 663696"/>
              <a:gd name="connsiteY4" fmla="*/ 2616 h 339930"/>
              <a:gd name="connsiteX0" fmla="*/ 538079 w 663696"/>
              <a:gd name="connsiteY0" fmla="*/ 0 h 339930"/>
              <a:gd name="connsiteX1" fmla="*/ 663696 w 663696"/>
              <a:gd name="connsiteY1" fmla="*/ 27147 h 339930"/>
              <a:gd name="connsiteX2" fmla="*/ 658010 w 663696"/>
              <a:gd name="connsiteY2" fmla="*/ 254286 h 339930"/>
              <a:gd name="connsiteX3" fmla="*/ 535638 w 663696"/>
              <a:gd name="connsiteY3" fmla="*/ 339930 h 339930"/>
              <a:gd name="connsiteX4" fmla="*/ 538079 w 663696"/>
              <a:gd name="connsiteY4" fmla="*/ 0 h 339930"/>
              <a:gd name="connsiteX0" fmla="*/ 538474 w 663696"/>
              <a:gd name="connsiteY0" fmla="*/ 9281 h 339930"/>
              <a:gd name="connsiteX1" fmla="*/ 660682 w 663696"/>
              <a:gd name="connsiteY1" fmla="*/ 23428 h 339930"/>
              <a:gd name="connsiteX2" fmla="*/ 538474 w 663696"/>
              <a:gd name="connsiteY2" fmla="*/ 9281 h 339930"/>
              <a:gd name="connsiteX0" fmla="*/ 280918 w 663696"/>
              <a:gd name="connsiteY0" fmla="*/ 177575 h 339930"/>
              <a:gd name="connsiteX1" fmla="*/ 657628 w 663696"/>
              <a:gd name="connsiteY1" fmla="*/ 24461 h 339930"/>
              <a:gd name="connsiteX2" fmla="*/ 660218 w 663696"/>
              <a:gd name="connsiteY2" fmla="*/ 254739 h 339930"/>
              <a:gd name="connsiteX3" fmla="*/ 535638 w 663696"/>
              <a:gd name="connsiteY3" fmla="*/ 339930 h 339930"/>
              <a:gd name="connsiteX4" fmla="*/ 280918 w 663696"/>
              <a:gd name="connsiteY4" fmla="*/ 177575 h 339930"/>
              <a:gd name="connsiteX5" fmla="*/ 63019 w 663696"/>
              <a:gd name="connsiteY5" fmla="*/ 5699 h 339930"/>
              <a:gd name="connsiteX6" fmla="*/ 539671 w 663696"/>
              <a:gd name="connsiteY6" fmla="*/ 11766 h 339930"/>
              <a:gd name="connsiteX7" fmla="*/ 656612 w 663696"/>
              <a:gd name="connsiteY7" fmla="*/ 26576 h 339930"/>
              <a:gd name="connsiteX8" fmla="*/ 534959 w 663696"/>
              <a:gd name="connsiteY8" fmla="*/ 5352 h 339930"/>
              <a:gd name="connsiteX9" fmla="*/ 535638 w 663696"/>
              <a:gd name="connsiteY9" fmla="*/ 339930 h 339930"/>
              <a:gd name="connsiteX0" fmla="*/ 64802 w 663696"/>
              <a:gd name="connsiteY0" fmla="*/ 2616 h 339930"/>
              <a:gd name="connsiteX1" fmla="*/ 544700 w 663696"/>
              <a:gd name="connsiteY1" fmla="*/ 1359 h 339930"/>
              <a:gd name="connsiteX2" fmla="*/ 535638 w 663696"/>
              <a:gd name="connsiteY2" fmla="*/ 339930 h 339930"/>
              <a:gd name="connsiteX3" fmla="*/ 0 w 663696"/>
              <a:gd name="connsiteY3" fmla="*/ 202146 h 339930"/>
              <a:gd name="connsiteX4" fmla="*/ 64802 w 663696"/>
              <a:gd name="connsiteY4" fmla="*/ 2616 h 339930"/>
              <a:gd name="connsiteX0" fmla="*/ 538079 w 663696"/>
              <a:gd name="connsiteY0" fmla="*/ 0 h 339930"/>
              <a:gd name="connsiteX1" fmla="*/ 663696 w 663696"/>
              <a:gd name="connsiteY1" fmla="*/ 27147 h 339930"/>
              <a:gd name="connsiteX2" fmla="*/ 658010 w 663696"/>
              <a:gd name="connsiteY2" fmla="*/ 254286 h 339930"/>
              <a:gd name="connsiteX3" fmla="*/ 535638 w 663696"/>
              <a:gd name="connsiteY3" fmla="*/ 339930 h 339930"/>
              <a:gd name="connsiteX4" fmla="*/ 538079 w 663696"/>
              <a:gd name="connsiteY4" fmla="*/ 0 h 339930"/>
              <a:gd name="connsiteX0" fmla="*/ 538474 w 663696"/>
              <a:gd name="connsiteY0" fmla="*/ 9281 h 339930"/>
              <a:gd name="connsiteX1" fmla="*/ 660682 w 663696"/>
              <a:gd name="connsiteY1" fmla="*/ 23428 h 339930"/>
              <a:gd name="connsiteX2" fmla="*/ 538474 w 663696"/>
              <a:gd name="connsiteY2" fmla="*/ 9281 h 339930"/>
              <a:gd name="connsiteX0" fmla="*/ 529102 w 663696"/>
              <a:gd name="connsiteY0" fmla="*/ 11081 h 339930"/>
              <a:gd name="connsiteX1" fmla="*/ 657628 w 663696"/>
              <a:gd name="connsiteY1" fmla="*/ 24461 h 339930"/>
              <a:gd name="connsiteX2" fmla="*/ 660218 w 663696"/>
              <a:gd name="connsiteY2" fmla="*/ 254739 h 339930"/>
              <a:gd name="connsiteX3" fmla="*/ 535638 w 663696"/>
              <a:gd name="connsiteY3" fmla="*/ 339930 h 339930"/>
              <a:gd name="connsiteX4" fmla="*/ 529102 w 663696"/>
              <a:gd name="connsiteY4" fmla="*/ 11081 h 339930"/>
              <a:gd name="connsiteX5" fmla="*/ 63019 w 663696"/>
              <a:gd name="connsiteY5" fmla="*/ 5699 h 339930"/>
              <a:gd name="connsiteX6" fmla="*/ 539671 w 663696"/>
              <a:gd name="connsiteY6" fmla="*/ 11766 h 339930"/>
              <a:gd name="connsiteX7" fmla="*/ 656612 w 663696"/>
              <a:gd name="connsiteY7" fmla="*/ 26576 h 339930"/>
              <a:gd name="connsiteX8" fmla="*/ 534959 w 663696"/>
              <a:gd name="connsiteY8" fmla="*/ 5352 h 339930"/>
              <a:gd name="connsiteX9" fmla="*/ 535638 w 663696"/>
              <a:gd name="connsiteY9" fmla="*/ 339930 h 339930"/>
              <a:gd name="connsiteX0" fmla="*/ 64802 w 663696"/>
              <a:gd name="connsiteY0" fmla="*/ 2616 h 367669"/>
              <a:gd name="connsiteX1" fmla="*/ 544700 w 663696"/>
              <a:gd name="connsiteY1" fmla="*/ 1359 h 367669"/>
              <a:gd name="connsiteX2" fmla="*/ 535638 w 663696"/>
              <a:gd name="connsiteY2" fmla="*/ 339930 h 367669"/>
              <a:gd name="connsiteX3" fmla="*/ 0 w 663696"/>
              <a:gd name="connsiteY3" fmla="*/ 202146 h 367669"/>
              <a:gd name="connsiteX4" fmla="*/ 64802 w 663696"/>
              <a:gd name="connsiteY4" fmla="*/ 2616 h 367669"/>
              <a:gd name="connsiteX0" fmla="*/ 538079 w 663696"/>
              <a:gd name="connsiteY0" fmla="*/ 0 h 367669"/>
              <a:gd name="connsiteX1" fmla="*/ 663696 w 663696"/>
              <a:gd name="connsiteY1" fmla="*/ 27147 h 367669"/>
              <a:gd name="connsiteX2" fmla="*/ 658010 w 663696"/>
              <a:gd name="connsiteY2" fmla="*/ 254286 h 367669"/>
              <a:gd name="connsiteX3" fmla="*/ 535638 w 663696"/>
              <a:gd name="connsiteY3" fmla="*/ 339930 h 367669"/>
              <a:gd name="connsiteX4" fmla="*/ 538079 w 663696"/>
              <a:gd name="connsiteY4" fmla="*/ 0 h 367669"/>
              <a:gd name="connsiteX0" fmla="*/ 538474 w 663696"/>
              <a:gd name="connsiteY0" fmla="*/ 9281 h 367669"/>
              <a:gd name="connsiteX1" fmla="*/ 660682 w 663696"/>
              <a:gd name="connsiteY1" fmla="*/ 23428 h 367669"/>
              <a:gd name="connsiteX2" fmla="*/ 538474 w 663696"/>
              <a:gd name="connsiteY2" fmla="*/ 9281 h 367669"/>
              <a:gd name="connsiteX0" fmla="*/ 529102 w 663696"/>
              <a:gd name="connsiteY0" fmla="*/ 11081 h 367669"/>
              <a:gd name="connsiteX1" fmla="*/ 657628 w 663696"/>
              <a:gd name="connsiteY1" fmla="*/ 24461 h 367669"/>
              <a:gd name="connsiteX2" fmla="*/ 660218 w 663696"/>
              <a:gd name="connsiteY2" fmla="*/ 254739 h 367669"/>
              <a:gd name="connsiteX3" fmla="*/ 535638 w 663696"/>
              <a:gd name="connsiteY3" fmla="*/ 339930 h 367669"/>
              <a:gd name="connsiteX4" fmla="*/ 529102 w 663696"/>
              <a:gd name="connsiteY4" fmla="*/ 11081 h 367669"/>
              <a:gd name="connsiteX5" fmla="*/ 63019 w 663696"/>
              <a:gd name="connsiteY5" fmla="*/ 5699 h 367669"/>
              <a:gd name="connsiteX6" fmla="*/ 539671 w 663696"/>
              <a:gd name="connsiteY6" fmla="*/ 11766 h 367669"/>
              <a:gd name="connsiteX7" fmla="*/ 656612 w 663696"/>
              <a:gd name="connsiteY7" fmla="*/ 26576 h 367669"/>
              <a:gd name="connsiteX8" fmla="*/ 528330 w 663696"/>
              <a:gd name="connsiteY8" fmla="*/ 334882 h 367669"/>
              <a:gd name="connsiteX9" fmla="*/ 535638 w 663696"/>
              <a:gd name="connsiteY9" fmla="*/ 339930 h 367669"/>
              <a:gd name="connsiteX0" fmla="*/ 64802 w 663696"/>
              <a:gd name="connsiteY0" fmla="*/ 2616 h 367669"/>
              <a:gd name="connsiteX1" fmla="*/ 544700 w 663696"/>
              <a:gd name="connsiteY1" fmla="*/ 1359 h 367669"/>
              <a:gd name="connsiteX2" fmla="*/ 535638 w 663696"/>
              <a:gd name="connsiteY2" fmla="*/ 339930 h 367669"/>
              <a:gd name="connsiteX3" fmla="*/ 0 w 663696"/>
              <a:gd name="connsiteY3" fmla="*/ 202146 h 367669"/>
              <a:gd name="connsiteX4" fmla="*/ 64802 w 663696"/>
              <a:gd name="connsiteY4" fmla="*/ 2616 h 367669"/>
              <a:gd name="connsiteX0" fmla="*/ 538079 w 663696"/>
              <a:gd name="connsiteY0" fmla="*/ 0 h 367669"/>
              <a:gd name="connsiteX1" fmla="*/ 663696 w 663696"/>
              <a:gd name="connsiteY1" fmla="*/ 27147 h 367669"/>
              <a:gd name="connsiteX2" fmla="*/ 658010 w 663696"/>
              <a:gd name="connsiteY2" fmla="*/ 254286 h 367669"/>
              <a:gd name="connsiteX3" fmla="*/ 535638 w 663696"/>
              <a:gd name="connsiteY3" fmla="*/ 339930 h 367669"/>
              <a:gd name="connsiteX4" fmla="*/ 538079 w 663696"/>
              <a:gd name="connsiteY4" fmla="*/ 0 h 367669"/>
              <a:gd name="connsiteX0" fmla="*/ 538474 w 663696"/>
              <a:gd name="connsiteY0" fmla="*/ 9281 h 367669"/>
              <a:gd name="connsiteX1" fmla="*/ 660682 w 663696"/>
              <a:gd name="connsiteY1" fmla="*/ 23428 h 367669"/>
              <a:gd name="connsiteX2" fmla="*/ 538474 w 663696"/>
              <a:gd name="connsiteY2" fmla="*/ 9281 h 367669"/>
              <a:gd name="connsiteX0" fmla="*/ 529102 w 663696"/>
              <a:gd name="connsiteY0" fmla="*/ 11081 h 367669"/>
              <a:gd name="connsiteX1" fmla="*/ 657628 w 663696"/>
              <a:gd name="connsiteY1" fmla="*/ 24461 h 367669"/>
              <a:gd name="connsiteX2" fmla="*/ 660218 w 663696"/>
              <a:gd name="connsiteY2" fmla="*/ 254739 h 367669"/>
              <a:gd name="connsiteX3" fmla="*/ 535638 w 663696"/>
              <a:gd name="connsiteY3" fmla="*/ 339930 h 367669"/>
              <a:gd name="connsiteX4" fmla="*/ 529102 w 663696"/>
              <a:gd name="connsiteY4" fmla="*/ 11081 h 367669"/>
              <a:gd name="connsiteX5" fmla="*/ 63019 w 663696"/>
              <a:gd name="connsiteY5" fmla="*/ 5699 h 367669"/>
              <a:gd name="connsiteX6" fmla="*/ 539671 w 663696"/>
              <a:gd name="connsiteY6" fmla="*/ 11766 h 367669"/>
              <a:gd name="connsiteX7" fmla="*/ 660153 w 663696"/>
              <a:gd name="connsiteY7" fmla="*/ 239590 h 367669"/>
              <a:gd name="connsiteX8" fmla="*/ 528330 w 663696"/>
              <a:gd name="connsiteY8" fmla="*/ 334882 h 367669"/>
              <a:gd name="connsiteX9" fmla="*/ 535638 w 663696"/>
              <a:gd name="connsiteY9" fmla="*/ 339930 h 367669"/>
              <a:gd name="connsiteX0" fmla="*/ 64802 w 665789"/>
              <a:gd name="connsiteY0" fmla="*/ 2616 h 367669"/>
              <a:gd name="connsiteX1" fmla="*/ 544700 w 665789"/>
              <a:gd name="connsiteY1" fmla="*/ 1359 h 367669"/>
              <a:gd name="connsiteX2" fmla="*/ 535638 w 665789"/>
              <a:gd name="connsiteY2" fmla="*/ 339930 h 367669"/>
              <a:gd name="connsiteX3" fmla="*/ 0 w 665789"/>
              <a:gd name="connsiteY3" fmla="*/ 202146 h 367669"/>
              <a:gd name="connsiteX4" fmla="*/ 64802 w 665789"/>
              <a:gd name="connsiteY4" fmla="*/ 2616 h 367669"/>
              <a:gd name="connsiteX0" fmla="*/ 538079 w 665789"/>
              <a:gd name="connsiteY0" fmla="*/ 0 h 367669"/>
              <a:gd name="connsiteX1" fmla="*/ 663696 w 665789"/>
              <a:gd name="connsiteY1" fmla="*/ 27147 h 367669"/>
              <a:gd name="connsiteX2" fmla="*/ 658010 w 665789"/>
              <a:gd name="connsiteY2" fmla="*/ 254286 h 367669"/>
              <a:gd name="connsiteX3" fmla="*/ 535638 w 665789"/>
              <a:gd name="connsiteY3" fmla="*/ 339930 h 367669"/>
              <a:gd name="connsiteX4" fmla="*/ 538079 w 665789"/>
              <a:gd name="connsiteY4" fmla="*/ 0 h 367669"/>
              <a:gd name="connsiteX0" fmla="*/ 538474 w 665789"/>
              <a:gd name="connsiteY0" fmla="*/ 9281 h 367669"/>
              <a:gd name="connsiteX1" fmla="*/ 660682 w 665789"/>
              <a:gd name="connsiteY1" fmla="*/ 23428 h 367669"/>
              <a:gd name="connsiteX2" fmla="*/ 538474 w 665789"/>
              <a:gd name="connsiteY2" fmla="*/ 9281 h 367669"/>
              <a:gd name="connsiteX0" fmla="*/ 529102 w 665789"/>
              <a:gd name="connsiteY0" fmla="*/ 11081 h 367669"/>
              <a:gd name="connsiteX1" fmla="*/ 657628 w 665789"/>
              <a:gd name="connsiteY1" fmla="*/ 24461 h 367669"/>
              <a:gd name="connsiteX2" fmla="*/ 660218 w 665789"/>
              <a:gd name="connsiteY2" fmla="*/ 254739 h 367669"/>
              <a:gd name="connsiteX3" fmla="*/ 535638 w 665789"/>
              <a:gd name="connsiteY3" fmla="*/ 339930 h 367669"/>
              <a:gd name="connsiteX4" fmla="*/ 529102 w 665789"/>
              <a:gd name="connsiteY4" fmla="*/ 11081 h 367669"/>
              <a:gd name="connsiteX5" fmla="*/ 63019 w 665789"/>
              <a:gd name="connsiteY5" fmla="*/ 5699 h 367669"/>
              <a:gd name="connsiteX6" fmla="*/ 665789 w 665789"/>
              <a:gd name="connsiteY6" fmla="*/ 17031 h 367669"/>
              <a:gd name="connsiteX7" fmla="*/ 660153 w 665789"/>
              <a:gd name="connsiteY7" fmla="*/ 239590 h 367669"/>
              <a:gd name="connsiteX8" fmla="*/ 528330 w 665789"/>
              <a:gd name="connsiteY8" fmla="*/ 334882 h 367669"/>
              <a:gd name="connsiteX9" fmla="*/ 535638 w 665789"/>
              <a:gd name="connsiteY9" fmla="*/ 339930 h 367669"/>
              <a:gd name="connsiteX0" fmla="*/ 64802 w 665789"/>
              <a:gd name="connsiteY0" fmla="*/ 2616 h 367669"/>
              <a:gd name="connsiteX1" fmla="*/ 544700 w 665789"/>
              <a:gd name="connsiteY1" fmla="*/ 1359 h 367669"/>
              <a:gd name="connsiteX2" fmla="*/ 535638 w 665789"/>
              <a:gd name="connsiteY2" fmla="*/ 339930 h 367669"/>
              <a:gd name="connsiteX3" fmla="*/ 0 w 665789"/>
              <a:gd name="connsiteY3" fmla="*/ 202146 h 367669"/>
              <a:gd name="connsiteX4" fmla="*/ 64802 w 665789"/>
              <a:gd name="connsiteY4" fmla="*/ 2616 h 367669"/>
              <a:gd name="connsiteX0" fmla="*/ 538079 w 665789"/>
              <a:gd name="connsiteY0" fmla="*/ 0 h 367669"/>
              <a:gd name="connsiteX1" fmla="*/ 663696 w 665789"/>
              <a:gd name="connsiteY1" fmla="*/ 27147 h 367669"/>
              <a:gd name="connsiteX2" fmla="*/ 658010 w 665789"/>
              <a:gd name="connsiteY2" fmla="*/ 254286 h 367669"/>
              <a:gd name="connsiteX3" fmla="*/ 535638 w 665789"/>
              <a:gd name="connsiteY3" fmla="*/ 339930 h 367669"/>
              <a:gd name="connsiteX4" fmla="*/ 538079 w 665789"/>
              <a:gd name="connsiteY4" fmla="*/ 0 h 367669"/>
              <a:gd name="connsiteX0" fmla="*/ 538474 w 665789"/>
              <a:gd name="connsiteY0" fmla="*/ 9281 h 367669"/>
              <a:gd name="connsiteX1" fmla="*/ 660682 w 665789"/>
              <a:gd name="connsiteY1" fmla="*/ 23428 h 367669"/>
              <a:gd name="connsiteX2" fmla="*/ 538474 w 665789"/>
              <a:gd name="connsiteY2" fmla="*/ 9281 h 367669"/>
              <a:gd name="connsiteX0" fmla="*/ 529102 w 665789"/>
              <a:gd name="connsiteY0" fmla="*/ 11081 h 367669"/>
              <a:gd name="connsiteX1" fmla="*/ 657628 w 665789"/>
              <a:gd name="connsiteY1" fmla="*/ 24461 h 367669"/>
              <a:gd name="connsiteX2" fmla="*/ 645657 w 665789"/>
              <a:gd name="connsiteY2" fmla="*/ 325664 h 367669"/>
              <a:gd name="connsiteX3" fmla="*/ 535638 w 665789"/>
              <a:gd name="connsiteY3" fmla="*/ 339930 h 367669"/>
              <a:gd name="connsiteX4" fmla="*/ 529102 w 665789"/>
              <a:gd name="connsiteY4" fmla="*/ 11081 h 367669"/>
              <a:gd name="connsiteX5" fmla="*/ 63019 w 665789"/>
              <a:gd name="connsiteY5" fmla="*/ 5699 h 367669"/>
              <a:gd name="connsiteX6" fmla="*/ 665789 w 665789"/>
              <a:gd name="connsiteY6" fmla="*/ 17031 h 367669"/>
              <a:gd name="connsiteX7" fmla="*/ 660153 w 665789"/>
              <a:gd name="connsiteY7" fmla="*/ 239590 h 367669"/>
              <a:gd name="connsiteX8" fmla="*/ 528330 w 665789"/>
              <a:gd name="connsiteY8" fmla="*/ 334882 h 367669"/>
              <a:gd name="connsiteX9" fmla="*/ 535638 w 665789"/>
              <a:gd name="connsiteY9" fmla="*/ 339930 h 367669"/>
              <a:gd name="connsiteX0" fmla="*/ 64802 w 665789"/>
              <a:gd name="connsiteY0" fmla="*/ 2616 h 367669"/>
              <a:gd name="connsiteX1" fmla="*/ 544700 w 665789"/>
              <a:gd name="connsiteY1" fmla="*/ 1359 h 367669"/>
              <a:gd name="connsiteX2" fmla="*/ 535638 w 665789"/>
              <a:gd name="connsiteY2" fmla="*/ 339930 h 367669"/>
              <a:gd name="connsiteX3" fmla="*/ 0 w 665789"/>
              <a:gd name="connsiteY3" fmla="*/ 202146 h 367669"/>
              <a:gd name="connsiteX4" fmla="*/ 64802 w 665789"/>
              <a:gd name="connsiteY4" fmla="*/ 2616 h 367669"/>
              <a:gd name="connsiteX0" fmla="*/ 538079 w 665789"/>
              <a:gd name="connsiteY0" fmla="*/ 0 h 367669"/>
              <a:gd name="connsiteX1" fmla="*/ 663696 w 665789"/>
              <a:gd name="connsiteY1" fmla="*/ 27147 h 367669"/>
              <a:gd name="connsiteX2" fmla="*/ 658010 w 665789"/>
              <a:gd name="connsiteY2" fmla="*/ 254286 h 367669"/>
              <a:gd name="connsiteX3" fmla="*/ 535638 w 665789"/>
              <a:gd name="connsiteY3" fmla="*/ 339930 h 367669"/>
              <a:gd name="connsiteX4" fmla="*/ 538079 w 665789"/>
              <a:gd name="connsiteY4" fmla="*/ 0 h 367669"/>
              <a:gd name="connsiteX0" fmla="*/ 538474 w 665789"/>
              <a:gd name="connsiteY0" fmla="*/ 9281 h 367669"/>
              <a:gd name="connsiteX1" fmla="*/ 660682 w 665789"/>
              <a:gd name="connsiteY1" fmla="*/ 23428 h 367669"/>
              <a:gd name="connsiteX2" fmla="*/ 538474 w 665789"/>
              <a:gd name="connsiteY2" fmla="*/ 9281 h 367669"/>
              <a:gd name="connsiteX0" fmla="*/ 529102 w 665789"/>
              <a:gd name="connsiteY0" fmla="*/ 11081 h 367669"/>
              <a:gd name="connsiteX1" fmla="*/ 657628 w 665789"/>
              <a:gd name="connsiteY1" fmla="*/ 24461 h 367669"/>
              <a:gd name="connsiteX2" fmla="*/ 645657 w 665789"/>
              <a:gd name="connsiteY2" fmla="*/ 325664 h 367669"/>
              <a:gd name="connsiteX3" fmla="*/ 535638 w 665789"/>
              <a:gd name="connsiteY3" fmla="*/ 339930 h 367669"/>
              <a:gd name="connsiteX4" fmla="*/ 529102 w 665789"/>
              <a:gd name="connsiteY4" fmla="*/ 11081 h 367669"/>
              <a:gd name="connsiteX5" fmla="*/ 63019 w 665789"/>
              <a:gd name="connsiteY5" fmla="*/ 5699 h 367669"/>
              <a:gd name="connsiteX6" fmla="*/ 665789 w 665789"/>
              <a:gd name="connsiteY6" fmla="*/ 17031 h 367669"/>
              <a:gd name="connsiteX7" fmla="*/ 661770 w 665789"/>
              <a:gd name="connsiteY7" fmla="*/ 311256 h 367669"/>
              <a:gd name="connsiteX8" fmla="*/ 528330 w 665789"/>
              <a:gd name="connsiteY8" fmla="*/ 334882 h 367669"/>
              <a:gd name="connsiteX9" fmla="*/ 535638 w 665789"/>
              <a:gd name="connsiteY9" fmla="*/ 339930 h 367669"/>
              <a:gd name="connsiteX0" fmla="*/ 64802 w 665789"/>
              <a:gd name="connsiteY0" fmla="*/ 2616 h 367669"/>
              <a:gd name="connsiteX1" fmla="*/ 544700 w 665789"/>
              <a:gd name="connsiteY1" fmla="*/ 1359 h 367669"/>
              <a:gd name="connsiteX2" fmla="*/ 535638 w 665789"/>
              <a:gd name="connsiteY2" fmla="*/ 339930 h 367669"/>
              <a:gd name="connsiteX3" fmla="*/ 0 w 665789"/>
              <a:gd name="connsiteY3" fmla="*/ 202146 h 367669"/>
              <a:gd name="connsiteX4" fmla="*/ 64802 w 665789"/>
              <a:gd name="connsiteY4" fmla="*/ 2616 h 367669"/>
              <a:gd name="connsiteX0" fmla="*/ 538079 w 665789"/>
              <a:gd name="connsiteY0" fmla="*/ 0 h 367669"/>
              <a:gd name="connsiteX1" fmla="*/ 663696 w 665789"/>
              <a:gd name="connsiteY1" fmla="*/ 27147 h 367669"/>
              <a:gd name="connsiteX2" fmla="*/ 653663 w 665789"/>
              <a:gd name="connsiteY2" fmla="*/ 329885 h 367669"/>
              <a:gd name="connsiteX3" fmla="*/ 535638 w 665789"/>
              <a:gd name="connsiteY3" fmla="*/ 339930 h 367669"/>
              <a:gd name="connsiteX4" fmla="*/ 538079 w 665789"/>
              <a:gd name="connsiteY4" fmla="*/ 0 h 367669"/>
              <a:gd name="connsiteX0" fmla="*/ 538474 w 665789"/>
              <a:gd name="connsiteY0" fmla="*/ 9281 h 367669"/>
              <a:gd name="connsiteX1" fmla="*/ 660682 w 665789"/>
              <a:gd name="connsiteY1" fmla="*/ 23428 h 367669"/>
              <a:gd name="connsiteX2" fmla="*/ 538474 w 665789"/>
              <a:gd name="connsiteY2" fmla="*/ 9281 h 367669"/>
              <a:gd name="connsiteX0" fmla="*/ 529102 w 665789"/>
              <a:gd name="connsiteY0" fmla="*/ 11081 h 367669"/>
              <a:gd name="connsiteX1" fmla="*/ 657628 w 665789"/>
              <a:gd name="connsiteY1" fmla="*/ 24461 h 367669"/>
              <a:gd name="connsiteX2" fmla="*/ 645657 w 665789"/>
              <a:gd name="connsiteY2" fmla="*/ 325664 h 367669"/>
              <a:gd name="connsiteX3" fmla="*/ 535638 w 665789"/>
              <a:gd name="connsiteY3" fmla="*/ 339930 h 367669"/>
              <a:gd name="connsiteX4" fmla="*/ 529102 w 665789"/>
              <a:gd name="connsiteY4" fmla="*/ 11081 h 367669"/>
              <a:gd name="connsiteX5" fmla="*/ 63019 w 665789"/>
              <a:gd name="connsiteY5" fmla="*/ 5699 h 367669"/>
              <a:gd name="connsiteX6" fmla="*/ 665789 w 665789"/>
              <a:gd name="connsiteY6" fmla="*/ 17031 h 367669"/>
              <a:gd name="connsiteX7" fmla="*/ 661770 w 665789"/>
              <a:gd name="connsiteY7" fmla="*/ 311256 h 367669"/>
              <a:gd name="connsiteX8" fmla="*/ 528330 w 665789"/>
              <a:gd name="connsiteY8" fmla="*/ 334882 h 367669"/>
              <a:gd name="connsiteX9" fmla="*/ 535638 w 665789"/>
              <a:gd name="connsiteY9" fmla="*/ 339930 h 367669"/>
              <a:gd name="connsiteX0" fmla="*/ 64802 w 665789"/>
              <a:gd name="connsiteY0" fmla="*/ 2616 h 367669"/>
              <a:gd name="connsiteX1" fmla="*/ 544700 w 665789"/>
              <a:gd name="connsiteY1" fmla="*/ 1359 h 367669"/>
              <a:gd name="connsiteX2" fmla="*/ 535638 w 665789"/>
              <a:gd name="connsiteY2" fmla="*/ 339930 h 367669"/>
              <a:gd name="connsiteX3" fmla="*/ 0 w 665789"/>
              <a:gd name="connsiteY3" fmla="*/ 202146 h 367669"/>
              <a:gd name="connsiteX4" fmla="*/ 64802 w 665789"/>
              <a:gd name="connsiteY4" fmla="*/ 2616 h 367669"/>
              <a:gd name="connsiteX0" fmla="*/ 538079 w 665789"/>
              <a:gd name="connsiteY0" fmla="*/ 0 h 367669"/>
              <a:gd name="connsiteX1" fmla="*/ 663696 w 665789"/>
              <a:gd name="connsiteY1" fmla="*/ 27147 h 367669"/>
              <a:gd name="connsiteX2" fmla="*/ 653663 w 665789"/>
              <a:gd name="connsiteY2" fmla="*/ 329885 h 367669"/>
              <a:gd name="connsiteX3" fmla="*/ 535638 w 665789"/>
              <a:gd name="connsiteY3" fmla="*/ 339930 h 367669"/>
              <a:gd name="connsiteX4" fmla="*/ 538079 w 665789"/>
              <a:gd name="connsiteY4" fmla="*/ 0 h 367669"/>
              <a:gd name="connsiteX0" fmla="*/ 538474 w 665789"/>
              <a:gd name="connsiteY0" fmla="*/ 9281 h 367669"/>
              <a:gd name="connsiteX1" fmla="*/ 660682 w 665789"/>
              <a:gd name="connsiteY1" fmla="*/ 23428 h 367669"/>
              <a:gd name="connsiteX2" fmla="*/ 538474 w 665789"/>
              <a:gd name="connsiteY2" fmla="*/ 9281 h 367669"/>
              <a:gd name="connsiteX0" fmla="*/ 529102 w 665789"/>
              <a:gd name="connsiteY0" fmla="*/ 11081 h 367669"/>
              <a:gd name="connsiteX1" fmla="*/ 657628 w 665789"/>
              <a:gd name="connsiteY1" fmla="*/ 24461 h 367669"/>
              <a:gd name="connsiteX2" fmla="*/ 645657 w 665789"/>
              <a:gd name="connsiteY2" fmla="*/ 325664 h 367669"/>
              <a:gd name="connsiteX3" fmla="*/ 535638 w 665789"/>
              <a:gd name="connsiteY3" fmla="*/ 339930 h 367669"/>
              <a:gd name="connsiteX4" fmla="*/ 529102 w 665789"/>
              <a:gd name="connsiteY4" fmla="*/ 11081 h 367669"/>
              <a:gd name="connsiteX5" fmla="*/ 63019 w 665789"/>
              <a:gd name="connsiteY5" fmla="*/ 5699 h 367669"/>
              <a:gd name="connsiteX6" fmla="*/ 665789 w 665789"/>
              <a:gd name="connsiteY6" fmla="*/ 17031 h 367669"/>
              <a:gd name="connsiteX7" fmla="*/ 647832 w 665789"/>
              <a:gd name="connsiteY7" fmla="*/ 324725 h 367669"/>
              <a:gd name="connsiteX8" fmla="*/ 528330 w 665789"/>
              <a:gd name="connsiteY8" fmla="*/ 334882 h 367669"/>
              <a:gd name="connsiteX9" fmla="*/ 535638 w 665789"/>
              <a:gd name="connsiteY9" fmla="*/ 339930 h 36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5789" h="367669" stroke="0" extrusionOk="0">
                <a:moveTo>
                  <a:pt x="64802" y="2616"/>
                </a:moveTo>
                <a:lnTo>
                  <a:pt x="544700" y="1359"/>
                </a:lnTo>
                <a:lnTo>
                  <a:pt x="535638" y="339930"/>
                </a:lnTo>
                <a:lnTo>
                  <a:pt x="0" y="202146"/>
                </a:lnTo>
                <a:lnTo>
                  <a:pt x="64802" y="2616"/>
                </a:lnTo>
                <a:close/>
              </a:path>
              <a:path w="665789" h="367669" fill="darkenLess" stroke="0" extrusionOk="0">
                <a:moveTo>
                  <a:pt x="538079" y="0"/>
                </a:moveTo>
                <a:lnTo>
                  <a:pt x="663696" y="27147"/>
                </a:lnTo>
                <a:lnTo>
                  <a:pt x="653663" y="329885"/>
                </a:lnTo>
                <a:lnTo>
                  <a:pt x="535638" y="339930"/>
                </a:lnTo>
                <a:cubicBezTo>
                  <a:pt x="536452" y="226620"/>
                  <a:pt x="537265" y="113310"/>
                  <a:pt x="538079" y="0"/>
                </a:cubicBezTo>
                <a:close/>
              </a:path>
              <a:path w="665789" h="367669" fill="lightenLess" stroke="0" extrusionOk="0">
                <a:moveTo>
                  <a:pt x="538474" y="9281"/>
                </a:moveTo>
                <a:lnTo>
                  <a:pt x="660682" y="23428"/>
                </a:lnTo>
                <a:lnTo>
                  <a:pt x="538474" y="9281"/>
                </a:lnTo>
                <a:close/>
              </a:path>
              <a:path w="665789" h="367669" fill="none" extrusionOk="0">
                <a:moveTo>
                  <a:pt x="529102" y="11081"/>
                </a:moveTo>
                <a:lnTo>
                  <a:pt x="657628" y="24461"/>
                </a:lnTo>
                <a:cubicBezTo>
                  <a:pt x="658491" y="101220"/>
                  <a:pt x="644794" y="248905"/>
                  <a:pt x="645657" y="325664"/>
                </a:cubicBezTo>
                <a:lnTo>
                  <a:pt x="535638" y="339930"/>
                </a:lnTo>
                <a:lnTo>
                  <a:pt x="529102" y="11081"/>
                </a:lnTo>
                <a:close/>
                <a:moveTo>
                  <a:pt x="63019" y="5699"/>
                </a:moveTo>
                <a:lnTo>
                  <a:pt x="665789" y="17031"/>
                </a:lnTo>
                <a:cubicBezTo>
                  <a:pt x="664449" y="115106"/>
                  <a:pt x="649172" y="226650"/>
                  <a:pt x="647832" y="324725"/>
                </a:cubicBezTo>
                <a:moveTo>
                  <a:pt x="528330" y="334882"/>
                </a:moveTo>
                <a:cubicBezTo>
                  <a:pt x="528556" y="446408"/>
                  <a:pt x="535412" y="228404"/>
                  <a:pt x="535638" y="339930"/>
                </a:cubicBez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25">
            <a:extLst>
              <a:ext uri="{FF2B5EF4-FFF2-40B4-BE49-F238E27FC236}">
                <a16:creationId xmlns:a16="http://schemas.microsoft.com/office/drawing/2014/main" id="{24A61D7A-68D8-4F6A-96E2-1972E1C5899E}"/>
              </a:ext>
            </a:extLst>
          </p:cNvPr>
          <p:cNvSpPr>
            <a:spLocks noChangeArrowheads="1"/>
          </p:cNvSpPr>
          <p:nvPr/>
        </p:nvSpPr>
        <p:spPr bwMode="auto">
          <a:xfrm rot="3213763">
            <a:off x="3383592" y="2301404"/>
            <a:ext cx="574608" cy="283339"/>
          </a:xfrm>
          <a:custGeom>
            <a:avLst/>
            <a:gdLst>
              <a:gd name="connsiteX0" fmla="*/ 0 w 574608"/>
              <a:gd name="connsiteY0" fmla="*/ 107859 h 430008"/>
              <a:gd name="connsiteX1" fmla="*/ 466749 w 574608"/>
              <a:gd name="connsiteY1" fmla="*/ 107859 h 430008"/>
              <a:gd name="connsiteX2" fmla="*/ 466749 w 574608"/>
              <a:gd name="connsiteY2" fmla="*/ 430008 h 430008"/>
              <a:gd name="connsiteX3" fmla="*/ 0 w 574608"/>
              <a:gd name="connsiteY3" fmla="*/ 430008 h 430008"/>
              <a:gd name="connsiteX4" fmla="*/ 0 w 574608"/>
              <a:gd name="connsiteY4" fmla="*/ 107859 h 430008"/>
              <a:gd name="connsiteX0" fmla="*/ 466749 w 574608"/>
              <a:gd name="connsiteY0" fmla="*/ 107859 h 430008"/>
              <a:gd name="connsiteX1" fmla="*/ 574608 w 574608"/>
              <a:gd name="connsiteY1" fmla="*/ 0 h 430008"/>
              <a:gd name="connsiteX2" fmla="*/ 574608 w 574608"/>
              <a:gd name="connsiteY2" fmla="*/ 322149 h 430008"/>
              <a:gd name="connsiteX3" fmla="*/ 466749 w 574608"/>
              <a:gd name="connsiteY3" fmla="*/ 430008 h 430008"/>
              <a:gd name="connsiteX4" fmla="*/ 466749 w 574608"/>
              <a:gd name="connsiteY4" fmla="*/ 107859 h 430008"/>
              <a:gd name="connsiteX0" fmla="*/ 0 w 574608"/>
              <a:gd name="connsiteY0" fmla="*/ 107859 h 430008"/>
              <a:gd name="connsiteX1" fmla="*/ 107859 w 574608"/>
              <a:gd name="connsiteY1" fmla="*/ 0 h 430008"/>
              <a:gd name="connsiteX2" fmla="*/ 574608 w 574608"/>
              <a:gd name="connsiteY2" fmla="*/ 0 h 430008"/>
              <a:gd name="connsiteX3" fmla="*/ 466749 w 574608"/>
              <a:gd name="connsiteY3" fmla="*/ 107859 h 430008"/>
              <a:gd name="connsiteX4" fmla="*/ 0 w 574608"/>
              <a:gd name="connsiteY4" fmla="*/ 107859 h 430008"/>
              <a:gd name="connsiteX0" fmla="*/ 0 w 574608"/>
              <a:gd name="connsiteY0" fmla="*/ 107859 h 430008"/>
              <a:gd name="connsiteX1" fmla="*/ 107859 w 574608"/>
              <a:gd name="connsiteY1" fmla="*/ 0 h 430008"/>
              <a:gd name="connsiteX2" fmla="*/ 574608 w 574608"/>
              <a:gd name="connsiteY2" fmla="*/ 0 h 430008"/>
              <a:gd name="connsiteX3" fmla="*/ 574608 w 574608"/>
              <a:gd name="connsiteY3" fmla="*/ 322149 h 430008"/>
              <a:gd name="connsiteX4" fmla="*/ 466749 w 574608"/>
              <a:gd name="connsiteY4" fmla="*/ 430008 h 430008"/>
              <a:gd name="connsiteX5" fmla="*/ 0 w 574608"/>
              <a:gd name="connsiteY5" fmla="*/ 430008 h 430008"/>
              <a:gd name="connsiteX6" fmla="*/ 0 w 574608"/>
              <a:gd name="connsiteY6" fmla="*/ 107859 h 430008"/>
              <a:gd name="connsiteX7" fmla="*/ 0 w 574608"/>
              <a:gd name="connsiteY7" fmla="*/ 107859 h 430008"/>
              <a:gd name="connsiteX8" fmla="*/ 466749 w 574608"/>
              <a:gd name="connsiteY8" fmla="*/ 107859 h 430008"/>
              <a:gd name="connsiteX9" fmla="*/ 574608 w 574608"/>
              <a:gd name="connsiteY9" fmla="*/ 0 h 430008"/>
              <a:gd name="connsiteX10" fmla="*/ 466749 w 574608"/>
              <a:gd name="connsiteY10" fmla="*/ 107859 h 430008"/>
              <a:gd name="connsiteX11" fmla="*/ 466749 w 574608"/>
              <a:gd name="connsiteY11" fmla="*/ 430008 h 430008"/>
              <a:gd name="connsiteX0" fmla="*/ 0 w 574608"/>
              <a:gd name="connsiteY0" fmla="*/ 107859 h 461463"/>
              <a:gd name="connsiteX1" fmla="*/ 466749 w 574608"/>
              <a:gd name="connsiteY1" fmla="*/ 107859 h 461463"/>
              <a:gd name="connsiteX2" fmla="*/ 466749 w 574608"/>
              <a:gd name="connsiteY2" fmla="*/ 430008 h 461463"/>
              <a:gd name="connsiteX3" fmla="*/ 0 w 574608"/>
              <a:gd name="connsiteY3" fmla="*/ 430008 h 461463"/>
              <a:gd name="connsiteX4" fmla="*/ 0 w 574608"/>
              <a:gd name="connsiteY4" fmla="*/ 107859 h 461463"/>
              <a:gd name="connsiteX0" fmla="*/ 466749 w 574608"/>
              <a:gd name="connsiteY0" fmla="*/ 107859 h 461463"/>
              <a:gd name="connsiteX1" fmla="*/ 574608 w 574608"/>
              <a:gd name="connsiteY1" fmla="*/ 0 h 461463"/>
              <a:gd name="connsiteX2" fmla="*/ 574608 w 574608"/>
              <a:gd name="connsiteY2" fmla="*/ 322149 h 461463"/>
              <a:gd name="connsiteX3" fmla="*/ 466749 w 574608"/>
              <a:gd name="connsiteY3" fmla="*/ 430008 h 461463"/>
              <a:gd name="connsiteX4" fmla="*/ 466749 w 574608"/>
              <a:gd name="connsiteY4" fmla="*/ 107859 h 461463"/>
              <a:gd name="connsiteX0" fmla="*/ 0 w 574608"/>
              <a:gd name="connsiteY0" fmla="*/ 107859 h 461463"/>
              <a:gd name="connsiteX1" fmla="*/ 107859 w 574608"/>
              <a:gd name="connsiteY1" fmla="*/ 0 h 461463"/>
              <a:gd name="connsiteX2" fmla="*/ 574608 w 574608"/>
              <a:gd name="connsiteY2" fmla="*/ 0 h 461463"/>
              <a:gd name="connsiteX3" fmla="*/ 466749 w 574608"/>
              <a:gd name="connsiteY3" fmla="*/ 107859 h 461463"/>
              <a:gd name="connsiteX4" fmla="*/ 0 w 574608"/>
              <a:gd name="connsiteY4" fmla="*/ 107859 h 461463"/>
              <a:gd name="connsiteX0" fmla="*/ 0 w 574608"/>
              <a:gd name="connsiteY0" fmla="*/ 107859 h 461463"/>
              <a:gd name="connsiteX1" fmla="*/ 107859 w 574608"/>
              <a:gd name="connsiteY1" fmla="*/ 0 h 461463"/>
              <a:gd name="connsiteX2" fmla="*/ 574608 w 574608"/>
              <a:gd name="connsiteY2" fmla="*/ 0 h 461463"/>
              <a:gd name="connsiteX3" fmla="*/ 574608 w 574608"/>
              <a:gd name="connsiteY3" fmla="*/ 322149 h 461463"/>
              <a:gd name="connsiteX4" fmla="*/ 466749 w 574608"/>
              <a:gd name="connsiteY4" fmla="*/ 430008 h 461463"/>
              <a:gd name="connsiteX5" fmla="*/ 1220 w 574608"/>
              <a:gd name="connsiteY5" fmla="*/ 461463 h 461463"/>
              <a:gd name="connsiteX6" fmla="*/ 0 w 574608"/>
              <a:gd name="connsiteY6" fmla="*/ 107859 h 461463"/>
              <a:gd name="connsiteX7" fmla="*/ 0 w 574608"/>
              <a:gd name="connsiteY7" fmla="*/ 107859 h 461463"/>
              <a:gd name="connsiteX8" fmla="*/ 466749 w 574608"/>
              <a:gd name="connsiteY8" fmla="*/ 107859 h 461463"/>
              <a:gd name="connsiteX9" fmla="*/ 574608 w 574608"/>
              <a:gd name="connsiteY9" fmla="*/ 0 h 461463"/>
              <a:gd name="connsiteX10" fmla="*/ 466749 w 574608"/>
              <a:gd name="connsiteY10" fmla="*/ 107859 h 461463"/>
              <a:gd name="connsiteX11" fmla="*/ 466749 w 574608"/>
              <a:gd name="connsiteY11" fmla="*/ 430008 h 461463"/>
              <a:gd name="connsiteX0" fmla="*/ 0 w 574608"/>
              <a:gd name="connsiteY0" fmla="*/ 107859 h 461463"/>
              <a:gd name="connsiteX1" fmla="*/ 466749 w 574608"/>
              <a:gd name="connsiteY1" fmla="*/ 107859 h 461463"/>
              <a:gd name="connsiteX2" fmla="*/ 466749 w 574608"/>
              <a:gd name="connsiteY2" fmla="*/ 430008 h 461463"/>
              <a:gd name="connsiteX3" fmla="*/ 1221 w 574608"/>
              <a:gd name="connsiteY3" fmla="*/ 461463 h 461463"/>
              <a:gd name="connsiteX4" fmla="*/ 0 w 574608"/>
              <a:gd name="connsiteY4" fmla="*/ 107859 h 461463"/>
              <a:gd name="connsiteX0" fmla="*/ 466749 w 574608"/>
              <a:gd name="connsiteY0" fmla="*/ 107859 h 461463"/>
              <a:gd name="connsiteX1" fmla="*/ 574608 w 574608"/>
              <a:gd name="connsiteY1" fmla="*/ 0 h 461463"/>
              <a:gd name="connsiteX2" fmla="*/ 574608 w 574608"/>
              <a:gd name="connsiteY2" fmla="*/ 322149 h 461463"/>
              <a:gd name="connsiteX3" fmla="*/ 466749 w 574608"/>
              <a:gd name="connsiteY3" fmla="*/ 430008 h 461463"/>
              <a:gd name="connsiteX4" fmla="*/ 466749 w 574608"/>
              <a:gd name="connsiteY4" fmla="*/ 107859 h 461463"/>
              <a:gd name="connsiteX0" fmla="*/ 0 w 574608"/>
              <a:gd name="connsiteY0" fmla="*/ 107859 h 461463"/>
              <a:gd name="connsiteX1" fmla="*/ 107859 w 574608"/>
              <a:gd name="connsiteY1" fmla="*/ 0 h 461463"/>
              <a:gd name="connsiteX2" fmla="*/ 574608 w 574608"/>
              <a:gd name="connsiteY2" fmla="*/ 0 h 461463"/>
              <a:gd name="connsiteX3" fmla="*/ 466749 w 574608"/>
              <a:gd name="connsiteY3" fmla="*/ 107859 h 461463"/>
              <a:gd name="connsiteX4" fmla="*/ 0 w 574608"/>
              <a:gd name="connsiteY4" fmla="*/ 107859 h 461463"/>
              <a:gd name="connsiteX0" fmla="*/ 0 w 574608"/>
              <a:gd name="connsiteY0" fmla="*/ 107859 h 461463"/>
              <a:gd name="connsiteX1" fmla="*/ 107859 w 574608"/>
              <a:gd name="connsiteY1" fmla="*/ 0 h 461463"/>
              <a:gd name="connsiteX2" fmla="*/ 574608 w 574608"/>
              <a:gd name="connsiteY2" fmla="*/ 0 h 461463"/>
              <a:gd name="connsiteX3" fmla="*/ 574608 w 574608"/>
              <a:gd name="connsiteY3" fmla="*/ 322149 h 461463"/>
              <a:gd name="connsiteX4" fmla="*/ 466749 w 574608"/>
              <a:gd name="connsiteY4" fmla="*/ 430008 h 461463"/>
              <a:gd name="connsiteX5" fmla="*/ 1220 w 574608"/>
              <a:gd name="connsiteY5" fmla="*/ 461463 h 461463"/>
              <a:gd name="connsiteX6" fmla="*/ 0 w 574608"/>
              <a:gd name="connsiteY6" fmla="*/ 107859 h 461463"/>
              <a:gd name="connsiteX7" fmla="*/ 0 w 574608"/>
              <a:gd name="connsiteY7" fmla="*/ 107859 h 461463"/>
              <a:gd name="connsiteX8" fmla="*/ 466749 w 574608"/>
              <a:gd name="connsiteY8" fmla="*/ 107859 h 461463"/>
              <a:gd name="connsiteX9" fmla="*/ 574608 w 574608"/>
              <a:gd name="connsiteY9" fmla="*/ 0 h 461463"/>
              <a:gd name="connsiteX10" fmla="*/ 466749 w 574608"/>
              <a:gd name="connsiteY10" fmla="*/ 107859 h 461463"/>
              <a:gd name="connsiteX11" fmla="*/ 466749 w 574608"/>
              <a:gd name="connsiteY11" fmla="*/ 430008 h 46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608" h="461463" stroke="0" extrusionOk="0">
                <a:moveTo>
                  <a:pt x="0" y="107859"/>
                </a:moveTo>
                <a:lnTo>
                  <a:pt x="466749" y="107859"/>
                </a:lnTo>
                <a:lnTo>
                  <a:pt x="466749" y="430008"/>
                </a:lnTo>
                <a:lnTo>
                  <a:pt x="1221" y="461463"/>
                </a:lnTo>
                <a:lnTo>
                  <a:pt x="0" y="107859"/>
                </a:lnTo>
                <a:close/>
              </a:path>
              <a:path w="574608" h="461463" fill="darkenLess" stroke="0" extrusionOk="0">
                <a:moveTo>
                  <a:pt x="466749" y="107859"/>
                </a:moveTo>
                <a:lnTo>
                  <a:pt x="574608" y="0"/>
                </a:lnTo>
                <a:lnTo>
                  <a:pt x="574608" y="322149"/>
                </a:lnTo>
                <a:lnTo>
                  <a:pt x="466749" y="430008"/>
                </a:lnTo>
                <a:lnTo>
                  <a:pt x="466749" y="107859"/>
                </a:lnTo>
                <a:close/>
              </a:path>
              <a:path w="574608" h="461463" fill="lightenLess" stroke="0" extrusionOk="0">
                <a:moveTo>
                  <a:pt x="0" y="107859"/>
                </a:moveTo>
                <a:lnTo>
                  <a:pt x="107859" y="0"/>
                </a:lnTo>
                <a:lnTo>
                  <a:pt x="574608" y="0"/>
                </a:lnTo>
                <a:lnTo>
                  <a:pt x="466749" y="107859"/>
                </a:lnTo>
                <a:lnTo>
                  <a:pt x="0" y="107859"/>
                </a:lnTo>
                <a:close/>
              </a:path>
              <a:path w="574608" h="461463" fill="none" extrusionOk="0">
                <a:moveTo>
                  <a:pt x="0" y="107859"/>
                </a:moveTo>
                <a:lnTo>
                  <a:pt x="107859" y="0"/>
                </a:lnTo>
                <a:lnTo>
                  <a:pt x="574608" y="0"/>
                </a:lnTo>
                <a:lnTo>
                  <a:pt x="574608" y="322149"/>
                </a:lnTo>
                <a:lnTo>
                  <a:pt x="466749" y="430008"/>
                </a:lnTo>
                <a:lnTo>
                  <a:pt x="1220" y="461463"/>
                </a:lnTo>
                <a:cubicBezTo>
                  <a:pt x="1220" y="354080"/>
                  <a:pt x="0" y="215242"/>
                  <a:pt x="0" y="107859"/>
                </a:cubicBezTo>
                <a:close/>
                <a:moveTo>
                  <a:pt x="0" y="107859"/>
                </a:moveTo>
                <a:lnTo>
                  <a:pt x="466749" y="107859"/>
                </a:lnTo>
                <a:lnTo>
                  <a:pt x="574608" y="0"/>
                </a:lnTo>
                <a:moveTo>
                  <a:pt x="466749" y="107859"/>
                </a:moveTo>
                <a:lnTo>
                  <a:pt x="466749" y="430008"/>
                </a:lnTo>
              </a:path>
            </a:pathLst>
          </a:custGeom>
          <a:blipFill>
            <a:blip r:embed="rId3"/>
            <a:tile tx="0" ty="0" sx="100000" sy="100000" flip="none" algn="tl"/>
          </a:blip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2BA00CF-ECDA-49E7-B958-5BD6E9AA3C5A}"/>
              </a:ext>
            </a:extLst>
          </p:cNvPr>
          <p:cNvGrpSpPr/>
          <p:nvPr/>
        </p:nvGrpSpPr>
        <p:grpSpPr>
          <a:xfrm>
            <a:off x="5167743" y="3069529"/>
            <a:ext cx="2796034" cy="2742273"/>
            <a:chOff x="5167743" y="3069529"/>
            <a:chExt cx="2796034" cy="2742273"/>
          </a:xfrm>
        </p:grpSpPr>
        <p:sp>
          <p:nvSpPr>
            <p:cNvPr id="45" name="AutoShape 5">
              <a:extLst>
                <a:ext uri="{FF2B5EF4-FFF2-40B4-BE49-F238E27FC236}">
                  <a16:creationId xmlns:a16="http://schemas.microsoft.com/office/drawing/2014/main" id="{2720B5BE-DD0C-435E-B46D-EAC8F6AD0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743" y="5131971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5">
              <a:extLst>
                <a:ext uri="{FF2B5EF4-FFF2-40B4-BE49-F238E27FC236}">
                  <a16:creationId xmlns:a16="http://schemas.microsoft.com/office/drawing/2014/main" id="{F0029555-D349-46DB-B68A-3CB0FD0EC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643" y="5131971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5">
              <a:extLst>
                <a:ext uri="{FF2B5EF4-FFF2-40B4-BE49-F238E27FC236}">
                  <a16:creationId xmlns:a16="http://schemas.microsoft.com/office/drawing/2014/main" id="{E20302C9-76E9-4437-8AA5-0AC70990C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2096" y="5140090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5">
              <a:extLst>
                <a:ext uri="{FF2B5EF4-FFF2-40B4-BE49-F238E27FC236}">
                  <a16:creationId xmlns:a16="http://schemas.microsoft.com/office/drawing/2014/main" id="{7D78EFC7-BBCF-46F4-8C54-D94B9FD73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743" y="4624518"/>
              <a:ext cx="66371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5">
              <a:extLst>
                <a:ext uri="{FF2B5EF4-FFF2-40B4-BE49-F238E27FC236}">
                  <a16:creationId xmlns:a16="http://schemas.microsoft.com/office/drawing/2014/main" id="{250CB9EC-59E8-4FD9-9E59-635C98D81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396" y="4624518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5">
              <a:extLst>
                <a:ext uri="{FF2B5EF4-FFF2-40B4-BE49-F238E27FC236}">
                  <a16:creationId xmlns:a16="http://schemas.microsoft.com/office/drawing/2014/main" id="{8B568B30-6D48-459D-ADCE-C4BBDC8BC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1296" y="4624518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5">
              <a:extLst>
                <a:ext uri="{FF2B5EF4-FFF2-40B4-BE49-F238E27FC236}">
                  <a16:creationId xmlns:a16="http://schemas.microsoft.com/office/drawing/2014/main" id="{1C9FE49B-AB82-4BF5-BF43-93EA44407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4750" y="4632637"/>
              <a:ext cx="551504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AutoShape 5">
              <a:extLst>
                <a:ext uri="{FF2B5EF4-FFF2-40B4-BE49-F238E27FC236}">
                  <a16:creationId xmlns:a16="http://schemas.microsoft.com/office/drawing/2014/main" id="{1A154943-2928-4991-BA6E-0F8B76C7D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911" y="4119626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">
              <a:extLst>
                <a:ext uri="{FF2B5EF4-FFF2-40B4-BE49-F238E27FC236}">
                  <a16:creationId xmlns:a16="http://schemas.microsoft.com/office/drawing/2014/main" id="{C813EA62-06EE-42B3-A351-BA91959CC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6811" y="4119626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5">
              <a:extLst>
                <a:ext uri="{FF2B5EF4-FFF2-40B4-BE49-F238E27FC236}">
                  <a16:creationId xmlns:a16="http://schemas.microsoft.com/office/drawing/2014/main" id="{686556B7-9E3C-47C7-8735-A50965B04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264" y="4127745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5">
              <a:extLst>
                <a:ext uri="{FF2B5EF4-FFF2-40B4-BE49-F238E27FC236}">
                  <a16:creationId xmlns:a16="http://schemas.microsoft.com/office/drawing/2014/main" id="{C6DD5934-04FD-4A1E-98FA-EB0289005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911" y="3612173"/>
              <a:ext cx="66371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5">
              <a:extLst>
                <a:ext uri="{FF2B5EF4-FFF2-40B4-BE49-F238E27FC236}">
                  <a16:creationId xmlns:a16="http://schemas.microsoft.com/office/drawing/2014/main" id="{53297BB9-95E9-45BE-AE5F-06AD9DD64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564" y="3612173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5">
              <a:extLst>
                <a:ext uri="{FF2B5EF4-FFF2-40B4-BE49-F238E27FC236}">
                  <a16:creationId xmlns:a16="http://schemas.microsoft.com/office/drawing/2014/main" id="{6801F58C-22D7-421D-93F1-6F6F61C6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464" y="3612173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5">
              <a:extLst>
                <a:ext uri="{FF2B5EF4-FFF2-40B4-BE49-F238E27FC236}">
                  <a16:creationId xmlns:a16="http://schemas.microsoft.com/office/drawing/2014/main" id="{AC981A64-960F-4C0D-B6BF-69999BF53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918" y="3620292"/>
              <a:ext cx="551504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5">
              <a:extLst>
                <a:ext uri="{FF2B5EF4-FFF2-40B4-BE49-F238E27FC236}">
                  <a16:creationId xmlns:a16="http://schemas.microsoft.com/office/drawing/2014/main" id="{4222DBA3-A521-482A-945E-3FA06318E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267" y="3069529"/>
              <a:ext cx="1054157" cy="703038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5">
              <a:extLst>
                <a:ext uri="{FF2B5EF4-FFF2-40B4-BE49-F238E27FC236}">
                  <a16:creationId xmlns:a16="http://schemas.microsoft.com/office/drawing/2014/main" id="{D66C7266-66F9-40EA-93B3-04FCADCCD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167" y="3089262"/>
              <a:ext cx="1054157" cy="679831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5">
              <a:extLst>
                <a:ext uri="{FF2B5EF4-FFF2-40B4-BE49-F238E27FC236}">
                  <a16:creationId xmlns:a16="http://schemas.microsoft.com/office/drawing/2014/main" id="{43ED34E5-2C88-45B8-B5AF-D8249EE5E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9620" y="3097382"/>
              <a:ext cx="1054157" cy="671712"/>
            </a:xfrm>
            <a:prstGeom prst="cube">
              <a:avLst>
                <a:gd name="adj" fmla="val 25000"/>
              </a:avLst>
            </a:prstGeom>
            <a:blipFill>
              <a:blip r:embed="rId3"/>
              <a:tile tx="0" ty="0" sx="100000" sy="100000" flip="none" algn="tl"/>
            </a:blip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72CE31-ECB5-43DB-ACA5-B1FFFCDAEAF4}"/>
              </a:ext>
            </a:extLst>
          </p:cNvPr>
          <p:cNvGrpSpPr/>
          <p:nvPr/>
        </p:nvGrpSpPr>
        <p:grpSpPr>
          <a:xfrm>
            <a:off x="3559370" y="2113254"/>
            <a:ext cx="1042939" cy="523220"/>
            <a:chOff x="3560596" y="2106546"/>
            <a:chExt cx="1042939" cy="523220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6CDC19F5-B4B0-4662-A8E1-C7ABE21B31E5}"/>
                </a:ext>
              </a:extLst>
            </p:cNvPr>
            <p:cNvSpPr/>
            <p:nvPr/>
          </p:nvSpPr>
          <p:spPr>
            <a:xfrm>
              <a:off x="3560596" y="2112559"/>
              <a:ext cx="1042939" cy="508419"/>
            </a:xfrm>
            <a:custGeom>
              <a:avLst/>
              <a:gdLst>
                <a:gd name="connsiteX0" fmla="*/ 0 w 560192"/>
                <a:gd name="connsiteY0" fmla="*/ 87072 h 348289"/>
                <a:gd name="connsiteX1" fmla="*/ 473120 w 560192"/>
                <a:gd name="connsiteY1" fmla="*/ 87072 h 348289"/>
                <a:gd name="connsiteX2" fmla="*/ 473120 w 560192"/>
                <a:gd name="connsiteY2" fmla="*/ 348289 h 348289"/>
                <a:gd name="connsiteX3" fmla="*/ 0 w 560192"/>
                <a:gd name="connsiteY3" fmla="*/ 348289 h 348289"/>
                <a:gd name="connsiteX4" fmla="*/ 0 w 560192"/>
                <a:gd name="connsiteY4" fmla="*/ 87072 h 348289"/>
                <a:gd name="connsiteX0" fmla="*/ 473120 w 560192"/>
                <a:gd name="connsiteY0" fmla="*/ 87072 h 348289"/>
                <a:gd name="connsiteX1" fmla="*/ 560192 w 560192"/>
                <a:gd name="connsiteY1" fmla="*/ 0 h 348289"/>
                <a:gd name="connsiteX2" fmla="*/ 560192 w 560192"/>
                <a:gd name="connsiteY2" fmla="*/ 261217 h 348289"/>
                <a:gd name="connsiteX3" fmla="*/ 473120 w 560192"/>
                <a:gd name="connsiteY3" fmla="*/ 348289 h 348289"/>
                <a:gd name="connsiteX4" fmla="*/ 473120 w 560192"/>
                <a:gd name="connsiteY4" fmla="*/ 87072 h 348289"/>
                <a:gd name="connsiteX0" fmla="*/ 0 w 560192"/>
                <a:gd name="connsiteY0" fmla="*/ 87072 h 348289"/>
                <a:gd name="connsiteX1" fmla="*/ 87072 w 560192"/>
                <a:gd name="connsiteY1" fmla="*/ 0 h 348289"/>
                <a:gd name="connsiteX2" fmla="*/ 560192 w 560192"/>
                <a:gd name="connsiteY2" fmla="*/ 0 h 348289"/>
                <a:gd name="connsiteX3" fmla="*/ 473120 w 560192"/>
                <a:gd name="connsiteY3" fmla="*/ 87072 h 348289"/>
                <a:gd name="connsiteX4" fmla="*/ 0 w 560192"/>
                <a:gd name="connsiteY4" fmla="*/ 87072 h 348289"/>
                <a:gd name="connsiteX0" fmla="*/ 0 w 560192"/>
                <a:gd name="connsiteY0" fmla="*/ 87072 h 348289"/>
                <a:gd name="connsiteX1" fmla="*/ 87072 w 560192"/>
                <a:gd name="connsiteY1" fmla="*/ 0 h 348289"/>
                <a:gd name="connsiteX2" fmla="*/ 560192 w 560192"/>
                <a:gd name="connsiteY2" fmla="*/ 0 h 348289"/>
                <a:gd name="connsiteX3" fmla="*/ 560192 w 560192"/>
                <a:gd name="connsiteY3" fmla="*/ 261217 h 348289"/>
                <a:gd name="connsiteX4" fmla="*/ 473120 w 560192"/>
                <a:gd name="connsiteY4" fmla="*/ 348289 h 348289"/>
                <a:gd name="connsiteX5" fmla="*/ 0 w 560192"/>
                <a:gd name="connsiteY5" fmla="*/ 348289 h 348289"/>
                <a:gd name="connsiteX6" fmla="*/ 0 w 560192"/>
                <a:gd name="connsiteY6" fmla="*/ 87072 h 348289"/>
                <a:gd name="connsiteX7" fmla="*/ 0 w 560192"/>
                <a:gd name="connsiteY7" fmla="*/ 87072 h 348289"/>
                <a:gd name="connsiteX8" fmla="*/ 473120 w 560192"/>
                <a:gd name="connsiteY8" fmla="*/ 87072 h 348289"/>
                <a:gd name="connsiteX9" fmla="*/ 560192 w 560192"/>
                <a:gd name="connsiteY9" fmla="*/ 0 h 348289"/>
                <a:gd name="connsiteX10" fmla="*/ 473120 w 560192"/>
                <a:gd name="connsiteY10" fmla="*/ 87072 h 348289"/>
                <a:gd name="connsiteX11" fmla="*/ 473120 w 560192"/>
                <a:gd name="connsiteY11" fmla="*/ 348289 h 348289"/>
                <a:gd name="connsiteX0" fmla="*/ 0 w 560192"/>
                <a:gd name="connsiteY0" fmla="*/ 87072 h 348289"/>
                <a:gd name="connsiteX1" fmla="*/ 473120 w 560192"/>
                <a:gd name="connsiteY1" fmla="*/ 87072 h 348289"/>
                <a:gd name="connsiteX2" fmla="*/ 473120 w 560192"/>
                <a:gd name="connsiteY2" fmla="*/ 348289 h 348289"/>
                <a:gd name="connsiteX3" fmla="*/ 0 w 560192"/>
                <a:gd name="connsiteY3" fmla="*/ 348289 h 348289"/>
                <a:gd name="connsiteX4" fmla="*/ 0 w 560192"/>
                <a:gd name="connsiteY4" fmla="*/ 87072 h 348289"/>
                <a:gd name="connsiteX0" fmla="*/ 473120 w 560192"/>
                <a:gd name="connsiteY0" fmla="*/ 87072 h 348289"/>
                <a:gd name="connsiteX1" fmla="*/ 560192 w 560192"/>
                <a:gd name="connsiteY1" fmla="*/ 0 h 348289"/>
                <a:gd name="connsiteX2" fmla="*/ 560192 w 560192"/>
                <a:gd name="connsiteY2" fmla="*/ 261217 h 348289"/>
                <a:gd name="connsiteX3" fmla="*/ 473120 w 560192"/>
                <a:gd name="connsiteY3" fmla="*/ 348289 h 348289"/>
                <a:gd name="connsiteX4" fmla="*/ 473120 w 560192"/>
                <a:gd name="connsiteY4" fmla="*/ 87072 h 348289"/>
                <a:gd name="connsiteX0" fmla="*/ 0 w 560192"/>
                <a:gd name="connsiteY0" fmla="*/ 87072 h 348289"/>
                <a:gd name="connsiteX1" fmla="*/ 87072 w 560192"/>
                <a:gd name="connsiteY1" fmla="*/ 0 h 348289"/>
                <a:gd name="connsiteX2" fmla="*/ 560192 w 560192"/>
                <a:gd name="connsiteY2" fmla="*/ 0 h 348289"/>
                <a:gd name="connsiteX3" fmla="*/ 473120 w 560192"/>
                <a:gd name="connsiteY3" fmla="*/ 87072 h 348289"/>
                <a:gd name="connsiteX4" fmla="*/ 0 w 560192"/>
                <a:gd name="connsiteY4" fmla="*/ 87072 h 348289"/>
                <a:gd name="connsiteX0" fmla="*/ 0 w 560192"/>
                <a:gd name="connsiteY0" fmla="*/ 87072 h 348289"/>
                <a:gd name="connsiteX1" fmla="*/ 87072 w 560192"/>
                <a:gd name="connsiteY1" fmla="*/ 0 h 348289"/>
                <a:gd name="connsiteX2" fmla="*/ 560192 w 560192"/>
                <a:gd name="connsiteY2" fmla="*/ 0 h 348289"/>
                <a:gd name="connsiteX3" fmla="*/ 560192 w 560192"/>
                <a:gd name="connsiteY3" fmla="*/ 261217 h 348289"/>
                <a:gd name="connsiteX4" fmla="*/ 473120 w 560192"/>
                <a:gd name="connsiteY4" fmla="*/ 348289 h 348289"/>
                <a:gd name="connsiteX5" fmla="*/ 135408 w 560192"/>
                <a:gd name="connsiteY5" fmla="*/ 341917 h 348289"/>
                <a:gd name="connsiteX6" fmla="*/ 0 w 560192"/>
                <a:gd name="connsiteY6" fmla="*/ 87072 h 348289"/>
                <a:gd name="connsiteX7" fmla="*/ 0 w 560192"/>
                <a:gd name="connsiteY7" fmla="*/ 87072 h 348289"/>
                <a:gd name="connsiteX8" fmla="*/ 473120 w 560192"/>
                <a:gd name="connsiteY8" fmla="*/ 87072 h 348289"/>
                <a:gd name="connsiteX9" fmla="*/ 560192 w 560192"/>
                <a:gd name="connsiteY9" fmla="*/ 0 h 348289"/>
                <a:gd name="connsiteX10" fmla="*/ 473120 w 560192"/>
                <a:gd name="connsiteY10" fmla="*/ 87072 h 348289"/>
                <a:gd name="connsiteX11" fmla="*/ 473120 w 560192"/>
                <a:gd name="connsiteY11" fmla="*/ 348289 h 348289"/>
                <a:gd name="connsiteX0" fmla="*/ 0 w 560192"/>
                <a:gd name="connsiteY0" fmla="*/ 87072 h 354661"/>
                <a:gd name="connsiteX1" fmla="*/ 473120 w 560192"/>
                <a:gd name="connsiteY1" fmla="*/ 87072 h 354661"/>
                <a:gd name="connsiteX2" fmla="*/ 473120 w 560192"/>
                <a:gd name="connsiteY2" fmla="*/ 348289 h 354661"/>
                <a:gd name="connsiteX3" fmla="*/ 138594 w 560192"/>
                <a:gd name="connsiteY3" fmla="*/ 354661 h 354661"/>
                <a:gd name="connsiteX4" fmla="*/ 0 w 560192"/>
                <a:gd name="connsiteY4" fmla="*/ 87072 h 354661"/>
                <a:gd name="connsiteX0" fmla="*/ 473120 w 560192"/>
                <a:gd name="connsiteY0" fmla="*/ 87072 h 354661"/>
                <a:gd name="connsiteX1" fmla="*/ 560192 w 560192"/>
                <a:gd name="connsiteY1" fmla="*/ 0 h 354661"/>
                <a:gd name="connsiteX2" fmla="*/ 560192 w 560192"/>
                <a:gd name="connsiteY2" fmla="*/ 261217 h 354661"/>
                <a:gd name="connsiteX3" fmla="*/ 473120 w 560192"/>
                <a:gd name="connsiteY3" fmla="*/ 348289 h 354661"/>
                <a:gd name="connsiteX4" fmla="*/ 473120 w 560192"/>
                <a:gd name="connsiteY4" fmla="*/ 87072 h 354661"/>
                <a:gd name="connsiteX0" fmla="*/ 0 w 560192"/>
                <a:gd name="connsiteY0" fmla="*/ 87072 h 354661"/>
                <a:gd name="connsiteX1" fmla="*/ 87072 w 560192"/>
                <a:gd name="connsiteY1" fmla="*/ 0 h 354661"/>
                <a:gd name="connsiteX2" fmla="*/ 560192 w 560192"/>
                <a:gd name="connsiteY2" fmla="*/ 0 h 354661"/>
                <a:gd name="connsiteX3" fmla="*/ 473120 w 560192"/>
                <a:gd name="connsiteY3" fmla="*/ 87072 h 354661"/>
                <a:gd name="connsiteX4" fmla="*/ 0 w 560192"/>
                <a:gd name="connsiteY4" fmla="*/ 87072 h 354661"/>
                <a:gd name="connsiteX0" fmla="*/ 0 w 560192"/>
                <a:gd name="connsiteY0" fmla="*/ 87072 h 354661"/>
                <a:gd name="connsiteX1" fmla="*/ 87072 w 560192"/>
                <a:gd name="connsiteY1" fmla="*/ 0 h 354661"/>
                <a:gd name="connsiteX2" fmla="*/ 560192 w 560192"/>
                <a:gd name="connsiteY2" fmla="*/ 0 h 354661"/>
                <a:gd name="connsiteX3" fmla="*/ 560192 w 560192"/>
                <a:gd name="connsiteY3" fmla="*/ 261217 h 354661"/>
                <a:gd name="connsiteX4" fmla="*/ 473120 w 560192"/>
                <a:gd name="connsiteY4" fmla="*/ 348289 h 354661"/>
                <a:gd name="connsiteX5" fmla="*/ 135408 w 560192"/>
                <a:gd name="connsiteY5" fmla="*/ 341917 h 354661"/>
                <a:gd name="connsiteX6" fmla="*/ 0 w 560192"/>
                <a:gd name="connsiteY6" fmla="*/ 87072 h 354661"/>
                <a:gd name="connsiteX7" fmla="*/ 0 w 560192"/>
                <a:gd name="connsiteY7" fmla="*/ 87072 h 354661"/>
                <a:gd name="connsiteX8" fmla="*/ 473120 w 560192"/>
                <a:gd name="connsiteY8" fmla="*/ 87072 h 354661"/>
                <a:gd name="connsiteX9" fmla="*/ 560192 w 560192"/>
                <a:gd name="connsiteY9" fmla="*/ 0 h 354661"/>
                <a:gd name="connsiteX10" fmla="*/ 473120 w 560192"/>
                <a:gd name="connsiteY10" fmla="*/ 87072 h 354661"/>
                <a:gd name="connsiteX11" fmla="*/ 473120 w 560192"/>
                <a:gd name="connsiteY11" fmla="*/ 348289 h 354661"/>
                <a:gd name="connsiteX0" fmla="*/ 0 w 560192"/>
                <a:gd name="connsiteY0" fmla="*/ 87072 h 354661"/>
                <a:gd name="connsiteX1" fmla="*/ 473120 w 560192"/>
                <a:gd name="connsiteY1" fmla="*/ 87072 h 354661"/>
                <a:gd name="connsiteX2" fmla="*/ 473120 w 560192"/>
                <a:gd name="connsiteY2" fmla="*/ 348289 h 354661"/>
                <a:gd name="connsiteX3" fmla="*/ 138594 w 560192"/>
                <a:gd name="connsiteY3" fmla="*/ 354661 h 354661"/>
                <a:gd name="connsiteX4" fmla="*/ 0 w 560192"/>
                <a:gd name="connsiteY4" fmla="*/ 87072 h 354661"/>
                <a:gd name="connsiteX0" fmla="*/ 473120 w 560192"/>
                <a:gd name="connsiteY0" fmla="*/ 87072 h 354661"/>
                <a:gd name="connsiteX1" fmla="*/ 560192 w 560192"/>
                <a:gd name="connsiteY1" fmla="*/ 0 h 354661"/>
                <a:gd name="connsiteX2" fmla="*/ 560192 w 560192"/>
                <a:gd name="connsiteY2" fmla="*/ 261217 h 354661"/>
                <a:gd name="connsiteX3" fmla="*/ 473120 w 560192"/>
                <a:gd name="connsiteY3" fmla="*/ 348289 h 354661"/>
                <a:gd name="connsiteX4" fmla="*/ 473120 w 560192"/>
                <a:gd name="connsiteY4" fmla="*/ 87072 h 354661"/>
                <a:gd name="connsiteX0" fmla="*/ 0 w 560192"/>
                <a:gd name="connsiteY0" fmla="*/ 87072 h 354661"/>
                <a:gd name="connsiteX1" fmla="*/ 87072 w 560192"/>
                <a:gd name="connsiteY1" fmla="*/ 0 h 354661"/>
                <a:gd name="connsiteX2" fmla="*/ 560192 w 560192"/>
                <a:gd name="connsiteY2" fmla="*/ 0 h 354661"/>
                <a:gd name="connsiteX3" fmla="*/ 473120 w 560192"/>
                <a:gd name="connsiteY3" fmla="*/ 87072 h 354661"/>
                <a:gd name="connsiteX4" fmla="*/ 0 w 560192"/>
                <a:gd name="connsiteY4" fmla="*/ 87072 h 354661"/>
                <a:gd name="connsiteX0" fmla="*/ 0 w 560192"/>
                <a:gd name="connsiteY0" fmla="*/ 87072 h 354661"/>
                <a:gd name="connsiteX1" fmla="*/ 87072 w 560192"/>
                <a:gd name="connsiteY1" fmla="*/ 0 h 354661"/>
                <a:gd name="connsiteX2" fmla="*/ 560192 w 560192"/>
                <a:gd name="connsiteY2" fmla="*/ 0 h 354661"/>
                <a:gd name="connsiteX3" fmla="*/ 560192 w 560192"/>
                <a:gd name="connsiteY3" fmla="*/ 261217 h 354661"/>
                <a:gd name="connsiteX4" fmla="*/ 473120 w 560192"/>
                <a:gd name="connsiteY4" fmla="*/ 348289 h 354661"/>
                <a:gd name="connsiteX5" fmla="*/ 135408 w 560192"/>
                <a:gd name="connsiteY5" fmla="*/ 341917 h 354661"/>
                <a:gd name="connsiteX6" fmla="*/ 0 w 560192"/>
                <a:gd name="connsiteY6" fmla="*/ 87072 h 354661"/>
                <a:gd name="connsiteX7" fmla="*/ 0 w 560192"/>
                <a:gd name="connsiteY7" fmla="*/ 87072 h 354661"/>
                <a:gd name="connsiteX8" fmla="*/ 473120 w 560192"/>
                <a:gd name="connsiteY8" fmla="*/ 87072 h 354661"/>
                <a:gd name="connsiteX9" fmla="*/ 560192 w 560192"/>
                <a:gd name="connsiteY9" fmla="*/ 0 h 354661"/>
                <a:gd name="connsiteX10" fmla="*/ 473120 w 560192"/>
                <a:gd name="connsiteY10" fmla="*/ 87072 h 354661"/>
                <a:gd name="connsiteX11" fmla="*/ 390283 w 560192"/>
                <a:gd name="connsiteY11" fmla="*/ 348289 h 354661"/>
                <a:gd name="connsiteX0" fmla="*/ 0 w 560192"/>
                <a:gd name="connsiteY0" fmla="*/ 87072 h 354661"/>
                <a:gd name="connsiteX1" fmla="*/ 473120 w 560192"/>
                <a:gd name="connsiteY1" fmla="*/ 87072 h 354661"/>
                <a:gd name="connsiteX2" fmla="*/ 473120 w 560192"/>
                <a:gd name="connsiteY2" fmla="*/ 348289 h 354661"/>
                <a:gd name="connsiteX3" fmla="*/ 138594 w 560192"/>
                <a:gd name="connsiteY3" fmla="*/ 354661 h 354661"/>
                <a:gd name="connsiteX4" fmla="*/ 0 w 560192"/>
                <a:gd name="connsiteY4" fmla="*/ 87072 h 354661"/>
                <a:gd name="connsiteX0" fmla="*/ 473120 w 560192"/>
                <a:gd name="connsiteY0" fmla="*/ 87072 h 354661"/>
                <a:gd name="connsiteX1" fmla="*/ 560192 w 560192"/>
                <a:gd name="connsiteY1" fmla="*/ 0 h 354661"/>
                <a:gd name="connsiteX2" fmla="*/ 560192 w 560192"/>
                <a:gd name="connsiteY2" fmla="*/ 261217 h 354661"/>
                <a:gd name="connsiteX3" fmla="*/ 473120 w 560192"/>
                <a:gd name="connsiteY3" fmla="*/ 348289 h 354661"/>
                <a:gd name="connsiteX4" fmla="*/ 473120 w 560192"/>
                <a:gd name="connsiteY4" fmla="*/ 87072 h 354661"/>
                <a:gd name="connsiteX0" fmla="*/ 0 w 560192"/>
                <a:gd name="connsiteY0" fmla="*/ 87072 h 354661"/>
                <a:gd name="connsiteX1" fmla="*/ 87072 w 560192"/>
                <a:gd name="connsiteY1" fmla="*/ 0 h 354661"/>
                <a:gd name="connsiteX2" fmla="*/ 560192 w 560192"/>
                <a:gd name="connsiteY2" fmla="*/ 0 h 354661"/>
                <a:gd name="connsiteX3" fmla="*/ 473120 w 560192"/>
                <a:gd name="connsiteY3" fmla="*/ 87072 h 354661"/>
                <a:gd name="connsiteX4" fmla="*/ 0 w 560192"/>
                <a:gd name="connsiteY4" fmla="*/ 87072 h 354661"/>
                <a:gd name="connsiteX0" fmla="*/ 0 w 560192"/>
                <a:gd name="connsiteY0" fmla="*/ 87072 h 354661"/>
                <a:gd name="connsiteX1" fmla="*/ 87072 w 560192"/>
                <a:gd name="connsiteY1" fmla="*/ 0 h 354661"/>
                <a:gd name="connsiteX2" fmla="*/ 560192 w 560192"/>
                <a:gd name="connsiteY2" fmla="*/ 0 h 354661"/>
                <a:gd name="connsiteX3" fmla="*/ 560192 w 560192"/>
                <a:gd name="connsiteY3" fmla="*/ 261217 h 354661"/>
                <a:gd name="connsiteX4" fmla="*/ 390282 w 560192"/>
                <a:gd name="connsiteY4" fmla="*/ 354661 h 354661"/>
                <a:gd name="connsiteX5" fmla="*/ 135408 w 560192"/>
                <a:gd name="connsiteY5" fmla="*/ 341917 h 354661"/>
                <a:gd name="connsiteX6" fmla="*/ 0 w 560192"/>
                <a:gd name="connsiteY6" fmla="*/ 87072 h 354661"/>
                <a:gd name="connsiteX7" fmla="*/ 0 w 560192"/>
                <a:gd name="connsiteY7" fmla="*/ 87072 h 354661"/>
                <a:gd name="connsiteX8" fmla="*/ 473120 w 560192"/>
                <a:gd name="connsiteY8" fmla="*/ 87072 h 354661"/>
                <a:gd name="connsiteX9" fmla="*/ 560192 w 560192"/>
                <a:gd name="connsiteY9" fmla="*/ 0 h 354661"/>
                <a:gd name="connsiteX10" fmla="*/ 473120 w 560192"/>
                <a:gd name="connsiteY10" fmla="*/ 87072 h 354661"/>
                <a:gd name="connsiteX11" fmla="*/ 390283 w 560192"/>
                <a:gd name="connsiteY11" fmla="*/ 348289 h 354661"/>
                <a:gd name="connsiteX0" fmla="*/ 0 w 560192"/>
                <a:gd name="connsiteY0" fmla="*/ 87072 h 357847"/>
                <a:gd name="connsiteX1" fmla="*/ 473120 w 560192"/>
                <a:gd name="connsiteY1" fmla="*/ 87072 h 357847"/>
                <a:gd name="connsiteX2" fmla="*/ 473120 w 560192"/>
                <a:gd name="connsiteY2" fmla="*/ 348289 h 357847"/>
                <a:gd name="connsiteX3" fmla="*/ 138594 w 560192"/>
                <a:gd name="connsiteY3" fmla="*/ 354661 h 357847"/>
                <a:gd name="connsiteX4" fmla="*/ 0 w 560192"/>
                <a:gd name="connsiteY4" fmla="*/ 87072 h 357847"/>
                <a:gd name="connsiteX0" fmla="*/ 473120 w 560192"/>
                <a:gd name="connsiteY0" fmla="*/ 87072 h 357847"/>
                <a:gd name="connsiteX1" fmla="*/ 560192 w 560192"/>
                <a:gd name="connsiteY1" fmla="*/ 0 h 357847"/>
                <a:gd name="connsiteX2" fmla="*/ 560192 w 560192"/>
                <a:gd name="connsiteY2" fmla="*/ 261217 h 357847"/>
                <a:gd name="connsiteX3" fmla="*/ 396655 w 560192"/>
                <a:gd name="connsiteY3" fmla="*/ 357847 h 357847"/>
                <a:gd name="connsiteX4" fmla="*/ 473120 w 560192"/>
                <a:gd name="connsiteY4" fmla="*/ 87072 h 357847"/>
                <a:gd name="connsiteX0" fmla="*/ 0 w 560192"/>
                <a:gd name="connsiteY0" fmla="*/ 87072 h 357847"/>
                <a:gd name="connsiteX1" fmla="*/ 87072 w 560192"/>
                <a:gd name="connsiteY1" fmla="*/ 0 h 357847"/>
                <a:gd name="connsiteX2" fmla="*/ 560192 w 560192"/>
                <a:gd name="connsiteY2" fmla="*/ 0 h 357847"/>
                <a:gd name="connsiteX3" fmla="*/ 473120 w 560192"/>
                <a:gd name="connsiteY3" fmla="*/ 87072 h 357847"/>
                <a:gd name="connsiteX4" fmla="*/ 0 w 560192"/>
                <a:gd name="connsiteY4" fmla="*/ 87072 h 357847"/>
                <a:gd name="connsiteX0" fmla="*/ 0 w 560192"/>
                <a:gd name="connsiteY0" fmla="*/ 87072 h 357847"/>
                <a:gd name="connsiteX1" fmla="*/ 87072 w 560192"/>
                <a:gd name="connsiteY1" fmla="*/ 0 h 357847"/>
                <a:gd name="connsiteX2" fmla="*/ 560192 w 560192"/>
                <a:gd name="connsiteY2" fmla="*/ 0 h 357847"/>
                <a:gd name="connsiteX3" fmla="*/ 560192 w 560192"/>
                <a:gd name="connsiteY3" fmla="*/ 261217 h 357847"/>
                <a:gd name="connsiteX4" fmla="*/ 390282 w 560192"/>
                <a:gd name="connsiteY4" fmla="*/ 354661 h 357847"/>
                <a:gd name="connsiteX5" fmla="*/ 135408 w 560192"/>
                <a:gd name="connsiteY5" fmla="*/ 341917 h 357847"/>
                <a:gd name="connsiteX6" fmla="*/ 0 w 560192"/>
                <a:gd name="connsiteY6" fmla="*/ 87072 h 357847"/>
                <a:gd name="connsiteX7" fmla="*/ 0 w 560192"/>
                <a:gd name="connsiteY7" fmla="*/ 87072 h 357847"/>
                <a:gd name="connsiteX8" fmla="*/ 473120 w 560192"/>
                <a:gd name="connsiteY8" fmla="*/ 87072 h 357847"/>
                <a:gd name="connsiteX9" fmla="*/ 560192 w 560192"/>
                <a:gd name="connsiteY9" fmla="*/ 0 h 357847"/>
                <a:gd name="connsiteX10" fmla="*/ 473120 w 560192"/>
                <a:gd name="connsiteY10" fmla="*/ 87072 h 357847"/>
                <a:gd name="connsiteX11" fmla="*/ 390283 w 560192"/>
                <a:gd name="connsiteY11" fmla="*/ 348289 h 357847"/>
                <a:gd name="connsiteX0" fmla="*/ 0 w 560192"/>
                <a:gd name="connsiteY0" fmla="*/ 87072 h 357847"/>
                <a:gd name="connsiteX1" fmla="*/ 473120 w 560192"/>
                <a:gd name="connsiteY1" fmla="*/ 87072 h 357847"/>
                <a:gd name="connsiteX2" fmla="*/ 399841 w 560192"/>
                <a:gd name="connsiteY2" fmla="*/ 340324 h 357847"/>
                <a:gd name="connsiteX3" fmla="*/ 138594 w 560192"/>
                <a:gd name="connsiteY3" fmla="*/ 354661 h 357847"/>
                <a:gd name="connsiteX4" fmla="*/ 0 w 560192"/>
                <a:gd name="connsiteY4" fmla="*/ 87072 h 357847"/>
                <a:gd name="connsiteX0" fmla="*/ 473120 w 560192"/>
                <a:gd name="connsiteY0" fmla="*/ 87072 h 357847"/>
                <a:gd name="connsiteX1" fmla="*/ 560192 w 560192"/>
                <a:gd name="connsiteY1" fmla="*/ 0 h 357847"/>
                <a:gd name="connsiteX2" fmla="*/ 560192 w 560192"/>
                <a:gd name="connsiteY2" fmla="*/ 261217 h 357847"/>
                <a:gd name="connsiteX3" fmla="*/ 396655 w 560192"/>
                <a:gd name="connsiteY3" fmla="*/ 357847 h 357847"/>
                <a:gd name="connsiteX4" fmla="*/ 473120 w 560192"/>
                <a:gd name="connsiteY4" fmla="*/ 87072 h 357847"/>
                <a:gd name="connsiteX0" fmla="*/ 0 w 560192"/>
                <a:gd name="connsiteY0" fmla="*/ 87072 h 357847"/>
                <a:gd name="connsiteX1" fmla="*/ 87072 w 560192"/>
                <a:gd name="connsiteY1" fmla="*/ 0 h 357847"/>
                <a:gd name="connsiteX2" fmla="*/ 560192 w 560192"/>
                <a:gd name="connsiteY2" fmla="*/ 0 h 357847"/>
                <a:gd name="connsiteX3" fmla="*/ 473120 w 560192"/>
                <a:gd name="connsiteY3" fmla="*/ 87072 h 357847"/>
                <a:gd name="connsiteX4" fmla="*/ 0 w 560192"/>
                <a:gd name="connsiteY4" fmla="*/ 87072 h 357847"/>
                <a:gd name="connsiteX0" fmla="*/ 0 w 560192"/>
                <a:gd name="connsiteY0" fmla="*/ 87072 h 357847"/>
                <a:gd name="connsiteX1" fmla="*/ 87072 w 560192"/>
                <a:gd name="connsiteY1" fmla="*/ 0 h 357847"/>
                <a:gd name="connsiteX2" fmla="*/ 560192 w 560192"/>
                <a:gd name="connsiteY2" fmla="*/ 0 h 357847"/>
                <a:gd name="connsiteX3" fmla="*/ 560192 w 560192"/>
                <a:gd name="connsiteY3" fmla="*/ 261217 h 357847"/>
                <a:gd name="connsiteX4" fmla="*/ 390282 w 560192"/>
                <a:gd name="connsiteY4" fmla="*/ 354661 h 357847"/>
                <a:gd name="connsiteX5" fmla="*/ 135408 w 560192"/>
                <a:gd name="connsiteY5" fmla="*/ 341917 h 357847"/>
                <a:gd name="connsiteX6" fmla="*/ 0 w 560192"/>
                <a:gd name="connsiteY6" fmla="*/ 87072 h 357847"/>
                <a:gd name="connsiteX7" fmla="*/ 0 w 560192"/>
                <a:gd name="connsiteY7" fmla="*/ 87072 h 357847"/>
                <a:gd name="connsiteX8" fmla="*/ 473120 w 560192"/>
                <a:gd name="connsiteY8" fmla="*/ 87072 h 357847"/>
                <a:gd name="connsiteX9" fmla="*/ 560192 w 560192"/>
                <a:gd name="connsiteY9" fmla="*/ 0 h 357847"/>
                <a:gd name="connsiteX10" fmla="*/ 473120 w 560192"/>
                <a:gd name="connsiteY10" fmla="*/ 87072 h 357847"/>
                <a:gd name="connsiteX11" fmla="*/ 390283 w 560192"/>
                <a:gd name="connsiteY11" fmla="*/ 348289 h 357847"/>
                <a:gd name="connsiteX0" fmla="*/ 227299 w 787491"/>
                <a:gd name="connsiteY0" fmla="*/ 149745 h 420520"/>
                <a:gd name="connsiteX1" fmla="*/ 700419 w 787491"/>
                <a:gd name="connsiteY1" fmla="*/ 149745 h 420520"/>
                <a:gd name="connsiteX2" fmla="*/ 627140 w 787491"/>
                <a:gd name="connsiteY2" fmla="*/ 402997 h 420520"/>
                <a:gd name="connsiteX3" fmla="*/ 365893 w 787491"/>
                <a:gd name="connsiteY3" fmla="*/ 417334 h 420520"/>
                <a:gd name="connsiteX4" fmla="*/ 227299 w 787491"/>
                <a:gd name="connsiteY4" fmla="*/ 149745 h 420520"/>
                <a:gd name="connsiteX0" fmla="*/ 700419 w 787491"/>
                <a:gd name="connsiteY0" fmla="*/ 149745 h 420520"/>
                <a:gd name="connsiteX1" fmla="*/ 787491 w 787491"/>
                <a:gd name="connsiteY1" fmla="*/ 62673 h 420520"/>
                <a:gd name="connsiteX2" fmla="*/ 787491 w 787491"/>
                <a:gd name="connsiteY2" fmla="*/ 323890 h 420520"/>
                <a:gd name="connsiteX3" fmla="*/ 623954 w 787491"/>
                <a:gd name="connsiteY3" fmla="*/ 420520 h 420520"/>
                <a:gd name="connsiteX4" fmla="*/ 700419 w 787491"/>
                <a:gd name="connsiteY4" fmla="*/ 149745 h 420520"/>
                <a:gd name="connsiteX0" fmla="*/ 227299 w 787491"/>
                <a:gd name="connsiteY0" fmla="*/ 149745 h 420520"/>
                <a:gd name="connsiteX1" fmla="*/ 314371 w 787491"/>
                <a:gd name="connsiteY1" fmla="*/ 62673 h 420520"/>
                <a:gd name="connsiteX2" fmla="*/ 787491 w 787491"/>
                <a:gd name="connsiteY2" fmla="*/ 62673 h 420520"/>
                <a:gd name="connsiteX3" fmla="*/ 700419 w 787491"/>
                <a:gd name="connsiteY3" fmla="*/ 149745 h 420520"/>
                <a:gd name="connsiteX4" fmla="*/ 227299 w 787491"/>
                <a:gd name="connsiteY4" fmla="*/ 149745 h 420520"/>
                <a:gd name="connsiteX0" fmla="*/ 227299 w 787491"/>
                <a:gd name="connsiteY0" fmla="*/ 149745 h 420520"/>
                <a:gd name="connsiteX1" fmla="*/ 314371 w 787491"/>
                <a:gd name="connsiteY1" fmla="*/ 62673 h 420520"/>
                <a:gd name="connsiteX2" fmla="*/ 787491 w 787491"/>
                <a:gd name="connsiteY2" fmla="*/ 62673 h 420520"/>
                <a:gd name="connsiteX3" fmla="*/ 787491 w 787491"/>
                <a:gd name="connsiteY3" fmla="*/ 323890 h 420520"/>
                <a:gd name="connsiteX4" fmla="*/ 617581 w 787491"/>
                <a:gd name="connsiteY4" fmla="*/ 417334 h 420520"/>
                <a:gd name="connsiteX5" fmla="*/ 362707 w 787491"/>
                <a:gd name="connsiteY5" fmla="*/ 404590 h 420520"/>
                <a:gd name="connsiteX6" fmla="*/ 227299 w 787491"/>
                <a:gd name="connsiteY6" fmla="*/ 149745 h 420520"/>
                <a:gd name="connsiteX7" fmla="*/ 0 w 787491"/>
                <a:gd name="connsiteY7" fmla="*/ 0 h 420520"/>
                <a:gd name="connsiteX8" fmla="*/ 700419 w 787491"/>
                <a:gd name="connsiteY8" fmla="*/ 149745 h 420520"/>
                <a:gd name="connsiteX9" fmla="*/ 787491 w 787491"/>
                <a:gd name="connsiteY9" fmla="*/ 62673 h 420520"/>
                <a:gd name="connsiteX10" fmla="*/ 700419 w 787491"/>
                <a:gd name="connsiteY10" fmla="*/ 149745 h 420520"/>
                <a:gd name="connsiteX11" fmla="*/ 617582 w 787491"/>
                <a:gd name="connsiteY11" fmla="*/ 410962 h 420520"/>
                <a:gd name="connsiteX0" fmla="*/ 227299 w 787491"/>
                <a:gd name="connsiteY0" fmla="*/ 149745 h 420520"/>
                <a:gd name="connsiteX1" fmla="*/ 700419 w 787491"/>
                <a:gd name="connsiteY1" fmla="*/ 149745 h 420520"/>
                <a:gd name="connsiteX2" fmla="*/ 627140 w 787491"/>
                <a:gd name="connsiteY2" fmla="*/ 402997 h 420520"/>
                <a:gd name="connsiteX3" fmla="*/ 365893 w 787491"/>
                <a:gd name="connsiteY3" fmla="*/ 417334 h 420520"/>
                <a:gd name="connsiteX4" fmla="*/ 227299 w 787491"/>
                <a:gd name="connsiteY4" fmla="*/ 149745 h 420520"/>
                <a:gd name="connsiteX0" fmla="*/ 700419 w 787491"/>
                <a:gd name="connsiteY0" fmla="*/ 149745 h 420520"/>
                <a:gd name="connsiteX1" fmla="*/ 787491 w 787491"/>
                <a:gd name="connsiteY1" fmla="*/ 62673 h 420520"/>
                <a:gd name="connsiteX2" fmla="*/ 787491 w 787491"/>
                <a:gd name="connsiteY2" fmla="*/ 323890 h 420520"/>
                <a:gd name="connsiteX3" fmla="*/ 623954 w 787491"/>
                <a:gd name="connsiteY3" fmla="*/ 420520 h 420520"/>
                <a:gd name="connsiteX4" fmla="*/ 700419 w 787491"/>
                <a:gd name="connsiteY4" fmla="*/ 149745 h 420520"/>
                <a:gd name="connsiteX0" fmla="*/ 227299 w 787491"/>
                <a:gd name="connsiteY0" fmla="*/ 149745 h 420520"/>
                <a:gd name="connsiteX1" fmla="*/ 314371 w 787491"/>
                <a:gd name="connsiteY1" fmla="*/ 62673 h 420520"/>
                <a:gd name="connsiteX2" fmla="*/ 787491 w 787491"/>
                <a:gd name="connsiteY2" fmla="*/ 62673 h 420520"/>
                <a:gd name="connsiteX3" fmla="*/ 700419 w 787491"/>
                <a:gd name="connsiteY3" fmla="*/ 149745 h 420520"/>
                <a:gd name="connsiteX4" fmla="*/ 227299 w 787491"/>
                <a:gd name="connsiteY4" fmla="*/ 149745 h 420520"/>
                <a:gd name="connsiteX0" fmla="*/ 3114 w 787491"/>
                <a:gd name="connsiteY0" fmla="*/ 1593 h 420520"/>
                <a:gd name="connsiteX1" fmla="*/ 314371 w 787491"/>
                <a:gd name="connsiteY1" fmla="*/ 62673 h 420520"/>
                <a:gd name="connsiteX2" fmla="*/ 787491 w 787491"/>
                <a:gd name="connsiteY2" fmla="*/ 62673 h 420520"/>
                <a:gd name="connsiteX3" fmla="*/ 787491 w 787491"/>
                <a:gd name="connsiteY3" fmla="*/ 323890 h 420520"/>
                <a:gd name="connsiteX4" fmla="*/ 617581 w 787491"/>
                <a:gd name="connsiteY4" fmla="*/ 417334 h 420520"/>
                <a:gd name="connsiteX5" fmla="*/ 362707 w 787491"/>
                <a:gd name="connsiteY5" fmla="*/ 404590 h 420520"/>
                <a:gd name="connsiteX6" fmla="*/ 3114 w 787491"/>
                <a:gd name="connsiteY6" fmla="*/ 1593 h 420520"/>
                <a:gd name="connsiteX7" fmla="*/ 0 w 787491"/>
                <a:gd name="connsiteY7" fmla="*/ 0 h 420520"/>
                <a:gd name="connsiteX8" fmla="*/ 700419 w 787491"/>
                <a:gd name="connsiteY8" fmla="*/ 149745 h 420520"/>
                <a:gd name="connsiteX9" fmla="*/ 787491 w 787491"/>
                <a:gd name="connsiteY9" fmla="*/ 62673 h 420520"/>
                <a:gd name="connsiteX10" fmla="*/ 700419 w 787491"/>
                <a:gd name="connsiteY10" fmla="*/ 149745 h 420520"/>
                <a:gd name="connsiteX11" fmla="*/ 617582 w 787491"/>
                <a:gd name="connsiteY11" fmla="*/ 410962 h 420520"/>
                <a:gd name="connsiteX0" fmla="*/ 227299 w 787491"/>
                <a:gd name="connsiteY0" fmla="*/ 149745 h 420520"/>
                <a:gd name="connsiteX1" fmla="*/ 700419 w 787491"/>
                <a:gd name="connsiteY1" fmla="*/ 149745 h 420520"/>
                <a:gd name="connsiteX2" fmla="*/ 627140 w 787491"/>
                <a:gd name="connsiteY2" fmla="*/ 402997 h 420520"/>
                <a:gd name="connsiteX3" fmla="*/ 365893 w 787491"/>
                <a:gd name="connsiteY3" fmla="*/ 417334 h 420520"/>
                <a:gd name="connsiteX4" fmla="*/ 227299 w 787491"/>
                <a:gd name="connsiteY4" fmla="*/ 149745 h 420520"/>
                <a:gd name="connsiteX0" fmla="*/ 700419 w 787491"/>
                <a:gd name="connsiteY0" fmla="*/ 149745 h 420520"/>
                <a:gd name="connsiteX1" fmla="*/ 787491 w 787491"/>
                <a:gd name="connsiteY1" fmla="*/ 62673 h 420520"/>
                <a:gd name="connsiteX2" fmla="*/ 787491 w 787491"/>
                <a:gd name="connsiteY2" fmla="*/ 323890 h 420520"/>
                <a:gd name="connsiteX3" fmla="*/ 623954 w 787491"/>
                <a:gd name="connsiteY3" fmla="*/ 420520 h 420520"/>
                <a:gd name="connsiteX4" fmla="*/ 700419 w 787491"/>
                <a:gd name="connsiteY4" fmla="*/ 149745 h 420520"/>
                <a:gd name="connsiteX0" fmla="*/ 21795 w 787491"/>
                <a:gd name="connsiteY0" fmla="*/ 6372 h 420520"/>
                <a:gd name="connsiteX1" fmla="*/ 314371 w 787491"/>
                <a:gd name="connsiteY1" fmla="*/ 62673 h 420520"/>
                <a:gd name="connsiteX2" fmla="*/ 787491 w 787491"/>
                <a:gd name="connsiteY2" fmla="*/ 62673 h 420520"/>
                <a:gd name="connsiteX3" fmla="*/ 700419 w 787491"/>
                <a:gd name="connsiteY3" fmla="*/ 149745 h 420520"/>
                <a:gd name="connsiteX4" fmla="*/ 21795 w 787491"/>
                <a:gd name="connsiteY4" fmla="*/ 6372 h 420520"/>
                <a:gd name="connsiteX0" fmla="*/ 3114 w 787491"/>
                <a:gd name="connsiteY0" fmla="*/ 1593 h 420520"/>
                <a:gd name="connsiteX1" fmla="*/ 314371 w 787491"/>
                <a:gd name="connsiteY1" fmla="*/ 62673 h 420520"/>
                <a:gd name="connsiteX2" fmla="*/ 787491 w 787491"/>
                <a:gd name="connsiteY2" fmla="*/ 62673 h 420520"/>
                <a:gd name="connsiteX3" fmla="*/ 787491 w 787491"/>
                <a:gd name="connsiteY3" fmla="*/ 323890 h 420520"/>
                <a:gd name="connsiteX4" fmla="*/ 617581 w 787491"/>
                <a:gd name="connsiteY4" fmla="*/ 417334 h 420520"/>
                <a:gd name="connsiteX5" fmla="*/ 362707 w 787491"/>
                <a:gd name="connsiteY5" fmla="*/ 404590 h 420520"/>
                <a:gd name="connsiteX6" fmla="*/ 3114 w 787491"/>
                <a:gd name="connsiteY6" fmla="*/ 1593 h 420520"/>
                <a:gd name="connsiteX7" fmla="*/ 0 w 787491"/>
                <a:gd name="connsiteY7" fmla="*/ 0 h 420520"/>
                <a:gd name="connsiteX8" fmla="*/ 700419 w 787491"/>
                <a:gd name="connsiteY8" fmla="*/ 149745 h 420520"/>
                <a:gd name="connsiteX9" fmla="*/ 787491 w 787491"/>
                <a:gd name="connsiteY9" fmla="*/ 62673 h 420520"/>
                <a:gd name="connsiteX10" fmla="*/ 700419 w 787491"/>
                <a:gd name="connsiteY10" fmla="*/ 149745 h 420520"/>
                <a:gd name="connsiteX11" fmla="*/ 617582 w 787491"/>
                <a:gd name="connsiteY11" fmla="*/ 410962 h 420520"/>
                <a:gd name="connsiteX0" fmla="*/ 7784 w 787491"/>
                <a:gd name="connsiteY0" fmla="*/ 1593 h 420520"/>
                <a:gd name="connsiteX1" fmla="*/ 700419 w 787491"/>
                <a:gd name="connsiteY1" fmla="*/ 149745 h 420520"/>
                <a:gd name="connsiteX2" fmla="*/ 627140 w 787491"/>
                <a:gd name="connsiteY2" fmla="*/ 402997 h 420520"/>
                <a:gd name="connsiteX3" fmla="*/ 365893 w 787491"/>
                <a:gd name="connsiteY3" fmla="*/ 417334 h 420520"/>
                <a:gd name="connsiteX4" fmla="*/ 7784 w 787491"/>
                <a:gd name="connsiteY4" fmla="*/ 1593 h 420520"/>
                <a:gd name="connsiteX0" fmla="*/ 700419 w 787491"/>
                <a:gd name="connsiteY0" fmla="*/ 149745 h 420520"/>
                <a:gd name="connsiteX1" fmla="*/ 787491 w 787491"/>
                <a:gd name="connsiteY1" fmla="*/ 62673 h 420520"/>
                <a:gd name="connsiteX2" fmla="*/ 787491 w 787491"/>
                <a:gd name="connsiteY2" fmla="*/ 323890 h 420520"/>
                <a:gd name="connsiteX3" fmla="*/ 623954 w 787491"/>
                <a:gd name="connsiteY3" fmla="*/ 420520 h 420520"/>
                <a:gd name="connsiteX4" fmla="*/ 700419 w 787491"/>
                <a:gd name="connsiteY4" fmla="*/ 149745 h 420520"/>
                <a:gd name="connsiteX0" fmla="*/ 21795 w 787491"/>
                <a:gd name="connsiteY0" fmla="*/ 6372 h 420520"/>
                <a:gd name="connsiteX1" fmla="*/ 314371 w 787491"/>
                <a:gd name="connsiteY1" fmla="*/ 62673 h 420520"/>
                <a:gd name="connsiteX2" fmla="*/ 787491 w 787491"/>
                <a:gd name="connsiteY2" fmla="*/ 62673 h 420520"/>
                <a:gd name="connsiteX3" fmla="*/ 700419 w 787491"/>
                <a:gd name="connsiteY3" fmla="*/ 149745 h 420520"/>
                <a:gd name="connsiteX4" fmla="*/ 21795 w 787491"/>
                <a:gd name="connsiteY4" fmla="*/ 6372 h 420520"/>
                <a:gd name="connsiteX0" fmla="*/ 3114 w 787491"/>
                <a:gd name="connsiteY0" fmla="*/ 1593 h 420520"/>
                <a:gd name="connsiteX1" fmla="*/ 314371 w 787491"/>
                <a:gd name="connsiteY1" fmla="*/ 62673 h 420520"/>
                <a:gd name="connsiteX2" fmla="*/ 787491 w 787491"/>
                <a:gd name="connsiteY2" fmla="*/ 62673 h 420520"/>
                <a:gd name="connsiteX3" fmla="*/ 787491 w 787491"/>
                <a:gd name="connsiteY3" fmla="*/ 323890 h 420520"/>
                <a:gd name="connsiteX4" fmla="*/ 617581 w 787491"/>
                <a:gd name="connsiteY4" fmla="*/ 417334 h 420520"/>
                <a:gd name="connsiteX5" fmla="*/ 362707 w 787491"/>
                <a:gd name="connsiteY5" fmla="*/ 404590 h 420520"/>
                <a:gd name="connsiteX6" fmla="*/ 3114 w 787491"/>
                <a:gd name="connsiteY6" fmla="*/ 1593 h 420520"/>
                <a:gd name="connsiteX7" fmla="*/ 0 w 787491"/>
                <a:gd name="connsiteY7" fmla="*/ 0 h 420520"/>
                <a:gd name="connsiteX8" fmla="*/ 700419 w 787491"/>
                <a:gd name="connsiteY8" fmla="*/ 149745 h 420520"/>
                <a:gd name="connsiteX9" fmla="*/ 787491 w 787491"/>
                <a:gd name="connsiteY9" fmla="*/ 62673 h 420520"/>
                <a:gd name="connsiteX10" fmla="*/ 700419 w 787491"/>
                <a:gd name="connsiteY10" fmla="*/ 149745 h 420520"/>
                <a:gd name="connsiteX11" fmla="*/ 617582 w 787491"/>
                <a:gd name="connsiteY11" fmla="*/ 410962 h 420520"/>
                <a:gd name="connsiteX0" fmla="*/ 7784 w 787491"/>
                <a:gd name="connsiteY0" fmla="*/ 4234 h 423161"/>
                <a:gd name="connsiteX1" fmla="*/ 700419 w 787491"/>
                <a:gd name="connsiteY1" fmla="*/ 152386 h 423161"/>
                <a:gd name="connsiteX2" fmla="*/ 627140 w 787491"/>
                <a:gd name="connsiteY2" fmla="*/ 405638 h 423161"/>
                <a:gd name="connsiteX3" fmla="*/ 365893 w 787491"/>
                <a:gd name="connsiteY3" fmla="*/ 419975 h 423161"/>
                <a:gd name="connsiteX4" fmla="*/ 7784 w 787491"/>
                <a:gd name="connsiteY4" fmla="*/ 4234 h 423161"/>
                <a:gd name="connsiteX0" fmla="*/ 700419 w 787491"/>
                <a:gd name="connsiteY0" fmla="*/ 152386 h 423161"/>
                <a:gd name="connsiteX1" fmla="*/ 787491 w 787491"/>
                <a:gd name="connsiteY1" fmla="*/ 65314 h 423161"/>
                <a:gd name="connsiteX2" fmla="*/ 787491 w 787491"/>
                <a:gd name="connsiteY2" fmla="*/ 326531 h 423161"/>
                <a:gd name="connsiteX3" fmla="*/ 623954 w 787491"/>
                <a:gd name="connsiteY3" fmla="*/ 423161 h 423161"/>
                <a:gd name="connsiteX4" fmla="*/ 700419 w 787491"/>
                <a:gd name="connsiteY4" fmla="*/ 152386 h 423161"/>
                <a:gd name="connsiteX0" fmla="*/ 21795 w 787491"/>
                <a:gd name="connsiteY0" fmla="*/ 9013 h 423161"/>
                <a:gd name="connsiteX1" fmla="*/ 314371 w 787491"/>
                <a:gd name="connsiteY1" fmla="*/ 65314 h 423161"/>
                <a:gd name="connsiteX2" fmla="*/ 787491 w 787491"/>
                <a:gd name="connsiteY2" fmla="*/ 65314 h 423161"/>
                <a:gd name="connsiteX3" fmla="*/ 700419 w 787491"/>
                <a:gd name="connsiteY3" fmla="*/ 152386 h 423161"/>
                <a:gd name="connsiteX4" fmla="*/ 21795 w 787491"/>
                <a:gd name="connsiteY4" fmla="*/ 9013 h 423161"/>
                <a:gd name="connsiteX0" fmla="*/ 3114 w 787491"/>
                <a:gd name="connsiteY0" fmla="*/ 4234 h 423161"/>
                <a:gd name="connsiteX1" fmla="*/ 303473 w 787491"/>
                <a:gd name="connsiteY1" fmla="*/ 0 h 423161"/>
                <a:gd name="connsiteX2" fmla="*/ 787491 w 787491"/>
                <a:gd name="connsiteY2" fmla="*/ 65314 h 423161"/>
                <a:gd name="connsiteX3" fmla="*/ 787491 w 787491"/>
                <a:gd name="connsiteY3" fmla="*/ 326531 h 423161"/>
                <a:gd name="connsiteX4" fmla="*/ 617581 w 787491"/>
                <a:gd name="connsiteY4" fmla="*/ 419975 h 423161"/>
                <a:gd name="connsiteX5" fmla="*/ 362707 w 787491"/>
                <a:gd name="connsiteY5" fmla="*/ 407231 h 423161"/>
                <a:gd name="connsiteX6" fmla="*/ 3114 w 787491"/>
                <a:gd name="connsiteY6" fmla="*/ 4234 h 423161"/>
                <a:gd name="connsiteX7" fmla="*/ 0 w 787491"/>
                <a:gd name="connsiteY7" fmla="*/ 2641 h 423161"/>
                <a:gd name="connsiteX8" fmla="*/ 700419 w 787491"/>
                <a:gd name="connsiteY8" fmla="*/ 152386 h 423161"/>
                <a:gd name="connsiteX9" fmla="*/ 787491 w 787491"/>
                <a:gd name="connsiteY9" fmla="*/ 65314 h 423161"/>
                <a:gd name="connsiteX10" fmla="*/ 700419 w 787491"/>
                <a:gd name="connsiteY10" fmla="*/ 152386 h 423161"/>
                <a:gd name="connsiteX11" fmla="*/ 617582 w 787491"/>
                <a:gd name="connsiteY11" fmla="*/ 413603 h 423161"/>
                <a:gd name="connsiteX0" fmla="*/ 7784 w 787491"/>
                <a:gd name="connsiteY0" fmla="*/ 9013 h 427940"/>
                <a:gd name="connsiteX1" fmla="*/ 700419 w 787491"/>
                <a:gd name="connsiteY1" fmla="*/ 157165 h 427940"/>
                <a:gd name="connsiteX2" fmla="*/ 627140 w 787491"/>
                <a:gd name="connsiteY2" fmla="*/ 410417 h 427940"/>
                <a:gd name="connsiteX3" fmla="*/ 365893 w 787491"/>
                <a:gd name="connsiteY3" fmla="*/ 424754 h 427940"/>
                <a:gd name="connsiteX4" fmla="*/ 7784 w 787491"/>
                <a:gd name="connsiteY4" fmla="*/ 9013 h 427940"/>
                <a:gd name="connsiteX0" fmla="*/ 700419 w 787491"/>
                <a:gd name="connsiteY0" fmla="*/ 157165 h 427940"/>
                <a:gd name="connsiteX1" fmla="*/ 787491 w 787491"/>
                <a:gd name="connsiteY1" fmla="*/ 70093 h 427940"/>
                <a:gd name="connsiteX2" fmla="*/ 787491 w 787491"/>
                <a:gd name="connsiteY2" fmla="*/ 331310 h 427940"/>
                <a:gd name="connsiteX3" fmla="*/ 623954 w 787491"/>
                <a:gd name="connsiteY3" fmla="*/ 427940 h 427940"/>
                <a:gd name="connsiteX4" fmla="*/ 700419 w 787491"/>
                <a:gd name="connsiteY4" fmla="*/ 157165 h 427940"/>
                <a:gd name="connsiteX0" fmla="*/ 21795 w 787491"/>
                <a:gd name="connsiteY0" fmla="*/ 13792 h 427940"/>
                <a:gd name="connsiteX1" fmla="*/ 314371 w 787491"/>
                <a:gd name="connsiteY1" fmla="*/ 70093 h 427940"/>
                <a:gd name="connsiteX2" fmla="*/ 787491 w 787491"/>
                <a:gd name="connsiteY2" fmla="*/ 70093 h 427940"/>
                <a:gd name="connsiteX3" fmla="*/ 700419 w 787491"/>
                <a:gd name="connsiteY3" fmla="*/ 157165 h 427940"/>
                <a:gd name="connsiteX4" fmla="*/ 21795 w 787491"/>
                <a:gd name="connsiteY4" fmla="*/ 13792 h 427940"/>
                <a:gd name="connsiteX0" fmla="*/ 3114 w 787491"/>
                <a:gd name="connsiteY0" fmla="*/ 9013 h 427940"/>
                <a:gd name="connsiteX1" fmla="*/ 337724 w 787491"/>
                <a:gd name="connsiteY1" fmla="*/ 0 h 427940"/>
                <a:gd name="connsiteX2" fmla="*/ 787491 w 787491"/>
                <a:gd name="connsiteY2" fmla="*/ 70093 h 427940"/>
                <a:gd name="connsiteX3" fmla="*/ 787491 w 787491"/>
                <a:gd name="connsiteY3" fmla="*/ 331310 h 427940"/>
                <a:gd name="connsiteX4" fmla="*/ 617581 w 787491"/>
                <a:gd name="connsiteY4" fmla="*/ 424754 h 427940"/>
                <a:gd name="connsiteX5" fmla="*/ 362707 w 787491"/>
                <a:gd name="connsiteY5" fmla="*/ 412010 h 427940"/>
                <a:gd name="connsiteX6" fmla="*/ 3114 w 787491"/>
                <a:gd name="connsiteY6" fmla="*/ 9013 h 427940"/>
                <a:gd name="connsiteX7" fmla="*/ 0 w 787491"/>
                <a:gd name="connsiteY7" fmla="*/ 7420 h 427940"/>
                <a:gd name="connsiteX8" fmla="*/ 700419 w 787491"/>
                <a:gd name="connsiteY8" fmla="*/ 157165 h 427940"/>
                <a:gd name="connsiteX9" fmla="*/ 787491 w 787491"/>
                <a:gd name="connsiteY9" fmla="*/ 70093 h 427940"/>
                <a:gd name="connsiteX10" fmla="*/ 700419 w 787491"/>
                <a:gd name="connsiteY10" fmla="*/ 157165 h 427940"/>
                <a:gd name="connsiteX11" fmla="*/ 617582 w 787491"/>
                <a:gd name="connsiteY11" fmla="*/ 418382 h 427940"/>
                <a:gd name="connsiteX0" fmla="*/ 7784 w 787491"/>
                <a:gd name="connsiteY0" fmla="*/ 9013 h 427940"/>
                <a:gd name="connsiteX1" fmla="*/ 700419 w 787491"/>
                <a:gd name="connsiteY1" fmla="*/ 157165 h 427940"/>
                <a:gd name="connsiteX2" fmla="*/ 627140 w 787491"/>
                <a:gd name="connsiteY2" fmla="*/ 410417 h 427940"/>
                <a:gd name="connsiteX3" fmla="*/ 365893 w 787491"/>
                <a:gd name="connsiteY3" fmla="*/ 424754 h 427940"/>
                <a:gd name="connsiteX4" fmla="*/ 7784 w 787491"/>
                <a:gd name="connsiteY4" fmla="*/ 9013 h 427940"/>
                <a:gd name="connsiteX0" fmla="*/ 700419 w 787491"/>
                <a:gd name="connsiteY0" fmla="*/ 157165 h 427940"/>
                <a:gd name="connsiteX1" fmla="*/ 787491 w 787491"/>
                <a:gd name="connsiteY1" fmla="*/ 70093 h 427940"/>
                <a:gd name="connsiteX2" fmla="*/ 787491 w 787491"/>
                <a:gd name="connsiteY2" fmla="*/ 331310 h 427940"/>
                <a:gd name="connsiteX3" fmla="*/ 623954 w 787491"/>
                <a:gd name="connsiteY3" fmla="*/ 427940 h 427940"/>
                <a:gd name="connsiteX4" fmla="*/ 700419 w 787491"/>
                <a:gd name="connsiteY4" fmla="*/ 157165 h 427940"/>
                <a:gd name="connsiteX0" fmla="*/ 21795 w 787491"/>
                <a:gd name="connsiteY0" fmla="*/ 13792 h 427940"/>
                <a:gd name="connsiteX1" fmla="*/ 333052 w 787491"/>
                <a:gd name="connsiteY1" fmla="*/ 9558 h 427940"/>
                <a:gd name="connsiteX2" fmla="*/ 787491 w 787491"/>
                <a:gd name="connsiteY2" fmla="*/ 70093 h 427940"/>
                <a:gd name="connsiteX3" fmla="*/ 700419 w 787491"/>
                <a:gd name="connsiteY3" fmla="*/ 157165 h 427940"/>
                <a:gd name="connsiteX4" fmla="*/ 21795 w 787491"/>
                <a:gd name="connsiteY4" fmla="*/ 13792 h 427940"/>
                <a:gd name="connsiteX0" fmla="*/ 3114 w 787491"/>
                <a:gd name="connsiteY0" fmla="*/ 9013 h 427940"/>
                <a:gd name="connsiteX1" fmla="*/ 337724 w 787491"/>
                <a:gd name="connsiteY1" fmla="*/ 0 h 427940"/>
                <a:gd name="connsiteX2" fmla="*/ 787491 w 787491"/>
                <a:gd name="connsiteY2" fmla="*/ 70093 h 427940"/>
                <a:gd name="connsiteX3" fmla="*/ 787491 w 787491"/>
                <a:gd name="connsiteY3" fmla="*/ 331310 h 427940"/>
                <a:gd name="connsiteX4" fmla="*/ 617581 w 787491"/>
                <a:gd name="connsiteY4" fmla="*/ 424754 h 427940"/>
                <a:gd name="connsiteX5" fmla="*/ 362707 w 787491"/>
                <a:gd name="connsiteY5" fmla="*/ 412010 h 427940"/>
                <a:gd name="connsiteX6" fmla="*/ 3114 w 787491"/>
                <a:gd name="connsiteY6" fmla="*/ 9013 h 427940"/>
                <a:gd name="connsiteX7" fmla="*/ 0 w 787491"/>
                <a:gd name="connsiteY7" fmla="*/ 7420 h 427940"/>
                <a:gd name="connsiteX8" fmla="*/ 700419 w 787491"/>
                <a:gd name="connsiteY8" fmla="*/ 157165 h 427940"/>
                <a:gd name="connsiteX9" fmla="*/ 787491 w 787491"/>
                <a:gd name="connsiteY9" fmla="*/ 70093 h 427940"/>
                <a:gd name="connsiteX10" fmla="*/ 700419 w 787491"/>
                <a:gd name="connsiteY10" fmla="*/ 157165 h 427940"/>
                <a:gd name="connsiteX11" fmla="*/ 617582 w 787491"/>
                <a:gd name="connsiteY11" fmla="*/ 418382 h 427940"/>
                <a:gd name="connsiteX0" fmla="*/ 7784 w 787491"/>
                <a:gd name="connsiteY0" fmla="*/ 21758 h 440685"/>
                <a:gd name="connsiteX1" fmla="*/ 700419 w 787491"/>
                <a:gd name="connsiteY1" fmla="*/ 169910 h 440685"/>
                <a:gd name="connsiteX2" fmla="*/ 627140 w 787491"/>
                <a:gd name="connsiteY2" fmla="*/ 423162 h 440685"/>
                <a:gd name="connsiteX3" fmla="*/ 365893 w 787491"/>
                <a:gd name="connsiteY3" fmla="*/ 437499 h 440685"/>
                <a:gd name="connsiteX4" fmla="*/ 7784 w 787491"/>
                <a:gd name="connsiteY4" fmla="*/ 21758 h 440685"/>
                <a:gd name="connsiteX0" fmla="*/ 700419 w 787491"/>
                <a:gd name="connsiteY0" fmla="*/ 169910 h 440685"/>
                <a:gd name="connsiteX1" fmla="*/ 787491 w 787491"/>
                <a:gd name="connsiteY1" fmla="*/ 82838 h 440685"/>
                <a:gd name="connsiteX2" fmla="*/ 787491 w 787491"/>
                <a:gd name="connsiteY2" fmla="*/ 344055 h 440685"/>
                <a:gd name="connsiteX3" fmla="*/ 623954 w 787491"/>
                <a:gd name="connsiteY3" fmla="*/ 440685 h 440685"/>
                <a:gd name="connsiteX4" fmla="*/ 700419 w 787491"/>
                <a:gd name="connsiteY4" fmla="*/ 169910 h 440685"/>
                <a:gd name="connsiteX0" fmla="*/ 21795 w 787491"/>
                <a:gd name="connsiteY0" fmla="*/ 26537 h 440685"/>
                <a:gd name="connsiteX1" fmla="*/ 333052 w 787491"/>
                <a:gd name="connsiteY1" fmla="*/ 22303 h 440685"/>
                <a:gd name="connsiteX2" fmla="*/ 787491 w 787491"/>
                <a:gd name="connsiteY2" fmla="*/ 82838 h 440685"/>
                <a:gd name="connsiteX3" fmla="*/ 700419 w 787491"/>
                <a:gd name="connsiteY3" fmla="*/ 169910 h 440685"/>
                <a:gd name="connsiteX4" fmla="*/ 21795 w 787491"/>
                <a:gd name="connsiteY4" fmla="*/ 26537 h 440685"/>
                <a:gd name="connsiteX0" fmla="*/ 3114 w 787491"/>
                <a:gd name="connsiteY0" fmla="*/ 21758 h 440685"/>
                <a:gd name="connsiteX1" fmla="*/ 292575 w 787491"/>
                <a:gd name="connsiteY1" fmla="*/ 0 h 440685"/>
                <a:gd name="connsiteX2" fmla="*/ 787491 w 787491"/>
                <a:gd name="connsiteY2" fmla="*/ 82838 h 440685"/>
                <a:gd name="connsiteX3" fmla="*/ 787491 w 787491"/>
                <a:gd name="connsiteY3" fmla="*/ 344055 h 440685"/>
                <a:gd name="connsiteX4" fmla="*/ 617581 w 787491"/>
                <a:gd name="connsiteY4" fmla="*/ 437499 h 440685"/>
                <a:gd name="connsiteX5" fmla="*/ 362707 w 787491"/>
                <a:gd name="connsiteY5" fmla="*/ 424755 h 440685"/>
                <a:gd name="connsiteX6" fmla="*/ 3114 w 787491"/>
                <a:gd name="connsiteY6" fmla="*/ 21758 h 440685"/>
                <a:gd name="connsiteX7" fmla="*/ 0 w 787491"/>
                <a:gd name="connsiteY7" fmla="*/ 20165 h 440685"/>
                <a:gd name="connsiteX8" fmla="*/ 700419 w 787491"/>
                <a:gd name="connsiteY8" fmla="*/ 169910 h 440685"/>
                <a:gd name="connsiteX9" fmla="*/ 787491 w 787491"/>
                <a:gd name="connsiteY9" fmla="*/ 82838 h 440685"/>
                <a:gd name="connsiteX10" fmla="*/ 700419 w 787491"/>
                <a:gd name="connsiteY10" fmla="*/ 169910 h 440685"/>
                <a:gd name="connsiteX11" fmla="*/ 617582 w 787491"/>
                <a:gd name="connsiteY11" fmla="*/ 431127 h 440685"/>
                <a:gd name="connsiteX0" fmla="*/ 7784 w 787491"/>
                <a:gd name="connsiteY0" fmla="*/ 21758 h 440685"/>
                <a:gd name="connsiteX1" fmla="*/ 700419 w 787491"/>
                <a:gd name="connsiteY1" fmla="*/ 169910 h 440685"/>
                <a:gd name="connsiteX2" fmla="*/ 627140 w 787491"/>
                <a:gd name="connsiteY2" fmla="*/ 423162 h 440685"/>
                <a:gd name="connsiteX3" fmla="*/ 365893 w 787491"/>
                <a:gd name="connsiteY3" fmla="*/ 437499 h 440685"/>
                <a:gd name="connsiteX4" fmla="*/ 7784 w 787491"/>
                <a:gd name="connsiteY4" fmla="*/ 21758 h 440685"/>
                <a:gd name="connsiteX0" fmla="*/ 700419 w 787491"/>
                <a:gd name="connsiteY0" fmla="*/ 169910 h 440685"/>
                <a:gd name="connsiteX1" fmla="*/ 787491 w 787491"/>
                <a:gd name="connsiteY1" fmla="*/ 82838 h 440685"/>
                <a:gd name="connsiteX2" fmla="*/ 787491 w 787491"/>
                <a:gd name="connsiteY2" fmla="*/ 344055 h 440685"/>
                <a:gd name="connsiteX3" fmla="*/ 623954 w 787491"/>
                <a:gd name="connsiteY3" fmla="*/ 440685 h 440685"/>
                <a:gd name="connsiteX4" fmla="*/ 700419 w 787491"/>
                <a:gd name="connsiteY4" fmla="*/ 169910 h 440685"/>
                <a:gd name="connsiteX0" fmla="*/ 21795 w 787491"/>
                <a:gd name="connsiteY0" fmla="*/ 26537 h 440685"/>
                <a:gd name="connsiteX1" fmla="*/ 303472 w 787491"/>
                <a:gd name="connsiteY1" fmla="*/ 6372 h 440685"/>
                <a:gd name="connsiteX2" fmla="*/ 787491 w 787491"/>
                <a:gd name="connsiteY2" fmla="*/ 82838 h 440685"/>
                <a:gd name="connsiteX3" fmla="*/ 700419 w 787491"/>
                <a:gd name="connsiteY3" fmla="*/ 169910 h 440685"/>
                <a:gd name="connsiteX4" fmla="*/ 21795 w 787491"/>
                <a:gd name="connsiteY4" fmla="*/ 26537 h 440685"/>
                <a:gd name="connsiteX0" fmla="*/ 3114 w 787491"/>
                <a:gd name="connsiteY0" fmla="*/ 21758 h 440685"/>
                <a:gd name="connsiteX1" fmla="*/ 292575 w 787491"/>
                <a:gd name="connsiteY1" fmla="*/ 0 h 440685"/>
                <a:gd name="connsiteX2" fmla="*/ 787491 w 787491"/>
                <a:gd name="connsiteY2" fmla="*/ 82838 h 440685"/>
                <a:gd name="connsiteX3" fmla="*/ 787491 w 787491"/>
                <a:gd name="connsiteY3" fmla="*/ 344055 h 440685"/>
                <a:gd name="connsiteX4" fmla="*/ 617581 w 787491"/>
                <a:gd name="connsiteY4" fmla="*/ 437499 h 440685"/>
                <a:gd name="connsiteX5" fmla="*/ 362707 w 787491"/>
                <a:gd name="connsiteY5" fmla="*/ 424755 h 440685"/>
                <a:gd name="connsiteX6" fmla="*/ 3114 w 787491"/>
                <a:gd name="connsiteY6" fmla="*/ 21758 h 440685"/>
                <a:gd name="connsiteX7" fmla="*/ 0 w 787491"/>
                <a:gd name="connsiteY7" fmla="*/ 20165 h 440685"/>
                <a:gd name="connsiteX8" fmla="*/ 700419 w 787491"/>
                <a:gd name="connsiteY8" fmla="*/ 169910 h 440685"/>
                <a:gd name="connsiteX9" fmla="*/ 787491 w 787491"/>
                <a:gd name="connsiteY9" fmla="*/ 82838 h 440685"/>
                <a:gd name="connsiteX10" fmla="*/ 700419 w 787491"/>
                <a:gd name="connsiteY10" fmla="*/ 169910 h 440685"/>
                <a:gd name="connsiteX11" fmla="*/ 617582 w 787491"/>
                <a:gd name="connsiteY11" fmla="*/ 431127 h 440685"/>
                <a:gd name="connsiteX0" fmla="*/ 7784 w 787491"/>
                <a:gd name="connsiteY0" fmla="*/ 21758 h 440685"/>
                <a:gd name="connsiteX1" fmla="*/ 700419 w 787491"/>
                <a:gd name="connsiteY1" fmla="*/ 169910 h 440685"/>
                <a:gd name="connsiteX2" fmla="*/ 627140 w 787491"/>
                <a:gd name="connsiteY2" fmla="*/ 423162 h 440685"/>
                <a:gd name="connsiteX3" fmla="*/ 365893 w 787491"/>
                <a:gd name="connsiteY3" fmla="*/ 437499 h 440685"/>
                <a:gd name="connsiteX4" fmla="*/ 7784 w 787491"/>
                <a:gd name="connsiteY4" fmla="*/ 21758 h 440685"/>
                <a:gd name="connsiteX0" fmla="*/ 700419 w 787491"/>
                <a:gd name="connsiteY0" fmla="*/ 169910 h 440685"/>
                <a:gd name="connsiteX1" fmla="*/ 787491 w 787491"/>
                <a:gd name="connsiteY1" fmla="*/ 82838 h 440685"/>
                <a:gd name="connsiteX2" fmla="*/ 787491 w 787491"/>
                <a:gd name="connsiteY2" fmla="*/ 344055 h 440685"/>
                <a:gd name="connsiteX3" fmla="*/ 623954 w 787491"/>
                <a:gd name="connsiteY3" fmla="*/ 440685 h 440685"/>
                <a:gd name="connsiteX4" fmla="*/ 700419 w 787491"/>
                <a:gd name="connsiteY4" fmla="*/ 169910 h 440685"/>
                <a:gd name="connsiteX0" fmla="*/ 21795 w 787491"/>
                <a:gd name="connsiteY0" fmla="*/ 26537 h 440685"/>
                <a:gd name="connsiteX1" fmla="*/ 303472 w 787491"/>
                <a:gd name="connsiteY1" fmla="*/ 6372 h 440685"/>
                <a:gd name="connsiteX2" fmla="*/ 787491 w 787491"/>
                <a:gd name="connsiteY2" fmla="*/ 82838 h 440685"/>
                <a:gd name="connsiteX3" fmla="*/ 700419 w 787491"/>
                <a:gd name="connsiteY3" fmla="*/ 169910 h 440685"/>
                <a:gd name="connsiteX4" fmla="*/ 21795 w 787491"/>
                <a:gd name="connsiteY4" fmla="*/ 26537 h 440685"/>
                <a:gd name="connsiteX0" fmla="*/ 3114 w 787491"/>
                <a:gd name="connsiteY0" fmla="*/ 21758 h 440685"/>
                <a:gd name="connsiteX1" fmla="*/ 292575 w 787491"/>
                <a:gd name="connsiteY1" fmla="*/ 0 h 440685"/>
                <a:gd name="connsiteX2" fmla="*/ 787491 w 787491"/>
                <a:gd name="connsiteY2" fmla="*/ 82838 h 440685"/>
                <a:gd name="connsiteX3" fmla="*/ 787491 w 787491"/>
                <a:gd name="connsiteY3" fmla="*/ 344055 h 440685"/>
                <a:gd name="connsiteX4" fmla="*/ 617581 w 787491"/>
                <a:gd name="connsiteY4" fmla="*/ 437499 h 440685"/>
                <a:gd name="connsiteX5" fmla="*/ 269297 w 787491"/>
                <a:gd name="connsiteY5" fmla="*/ 391301 h 440685"/>
                <a:gd name="connsiteX6" fmla="*/ 3114 w 787491"/>
                <a:gd name="connsiteY6" fmla="*/ 21758 h 440685"/>
                <a:gd name="connsiteX7" fmla="*/ 0 w 787491"/>
                <a:gd name="connsiteY7" fmla="*/ 20165 h 440685"/>
                <a:gd name="connsiteX8" fmla="*/ 700419 w 787491"/>
                <a:gd name="connsiteY8" fmla="*/ 169910 h 440685"/>
                <a:gd name="connsiteX9" fmla="*/ 787491 w 787491"/>
                <a:gd name="connsiteY9" fmla="*/ 82838 h 440685"/>
                <a:gd name="connsiteX10" fmla="*/ 700419 w 787491"/>
                <a:gd name="connsiteY10" fmla="*/ 169910 h 440685"/>
                <a:gd name="connsiteX11" fmla="*/ 617582 w 787491"/>
                <a:gd name="connsiteY11" fmla="*/ 431127 h 440685"/>
                <a:gd name="connsiteX0" fmla="*/ 7784 w 787491"/>
                <a:gd name="connsiteY0" fmla="*/ 21758 h 440685"/>
                <a:gd name="connsiteX1" fmla="*/ 700419 w 787491"/>
                <a:gd name="connsiteY1" fmla="*/ 169910 h 440685"/>
                <a:gd name="connsiteX2" fmla="*/ 627140 w 787491"/>
                <a:gd name="connsiteY2" fmla="*/ 423162 h 440685"/>
                <a:gd name="connsiteX3" fmla="*/ 267812 w 787491"/>
                <a:gd name="connsiteY3" fmla="*/ 392894 h 440685"/>
                <a:gd name="connsiteX4" fmla="*/ 7784 w 787491"/>
                <a:gd name="connsiteY4" fmla="*/ 21758 h 440685"/>
                <a:gd name="connsiteX0" fmla="*/ 700419 w 787491"/>
                <a:gd name="connsiteY0" fmla="*/ 169910 h 440685"/>
                <a:gd name="connsiteX1" fmla="*/ 787491 w 787491"/>
                <a:gd name="connsiteY1" fmla="*/ 82838 h 440685"/>
                <a:gd name="connsiteX2" fmla="*/ 787491 w 787491"/>
                <a:gd name="connsiteY2" fmla="*/ 344055 h 440685"/>
                <a:gd name="connsiteX3" fmla="*/ 623954 w 787491"/>
                <a:gd name="connsiteY3" fmla="*/ 440685 h 440685"/>
                <a:gd name="connsiteX4" fmla="*/ 700419 w 787491"/>
                <a:gd name="connsiteY4" fmla="*/ 169910 h 440685"/>
                <a:gd name="connsiteX0" fmla="*/ 21795 w 787491"/>
                <a:gd name="connsiteY0" fmla="*/ 26537 h 440685"/>
                <a:gd name="connsiteX1" fmla="*/ 303472 w 787491"/>
                <a:gd name="connsiteY1" fmla="*/ 6372 h 440685"/>
                <a:gd name="connsiteX2" fmla="*/ 787491 w 787491"/>
                <a:gd name="connsiteY2" fmla="*/ 82838 h 440685"/>
                <a:gd name="connsiteX3" fmla="*/ 700419 w 787491"/>
                <a:gd name="connsiteY3" fmla="*/ 169910 h 440685"/>
                <a:gd name="connsiteX4" fmla="*/ 21795 w 787491"/>
                <a:gd name="connsiteY4" fmla="*/ 26537 h 440685"/>
                <a:gd name="connsiteX0" fmla="*/ 3114 w 787491"/>
                <a:gd name="connsiteY0" fmla="*/ 21758 h 440685"/>
                <a:gd name="connsiteX1" fmla="*/ 292575 w 787491"/>
                <a:gd name="connsiteY1" fmla="*/ 0 h 440685"/>
                <a:gd name="connsiteX2" fmla="*/ 787491 w 787491"/>
                <a:gd name="connsiteY2" fmla="*/ 82838 h 440685"/>
                <a:gd name="connsiteX3" fmla="*/ 787491 w 787491"/>
                <a:gd name="connsiteY3" fmla="*/ 344055 h 440685"/>
                <a:gd name="connsiteX4" fmla="*/ 617581 w 787491"/>
                <a:gd name="connsiteY4" fmla="*/ 437499 h 440685"/>
                <a:gd name="connsiteX5" fmla="*/ 269297 w 787491"/>
                <a:gd name="connsiteY5" fmla="*/ 391301 h 440685"/>
                <a:gd name="connsiteX6" fmla="*/ 3114 w 787491"/>
                <a:gd name="connsiteY6" fmla="*/ 21758 h 440685"/>
                <a:gd name="connsiteX7" fmla="*/ 0 w 787491"/>
                <a:gd name="connsiteY7" fmla="*/ 20165 h 440685"/>
                <a:gd name="connsiteX8" fmla="*/ 700419 w 787491"/>
                <a:gd name="connsiteY8" fmla="*/ 169910 h 440685"/>
                <a:gd name="connsiteX9" fmla="*/ 787491 w 787491"/>
                <a:gd name="connsiteY9" fmla="*/ 82838 h 440685"/>
                <a:gd name="connsiteX10" fmla="*/ 700419 w 787491"/>
                <a:gd name="connsiteY10" fmla="*/ 169910 h 440685"/>
                <a:gd name="connsiteX11" fmla="*/ 617582 w 787491"/>
                <a:gd name="connsiteY11" fmla="*/ 431127 h 440685"/>
                <a:gd name="connsiteX0" fmla="*/ 7784 w 787491"/>
                <a:gd name="connsiteY0" fmla="*/ 21758 h 440685"/>
                <a:gd name="connsiteX1" fmla="*/ 700419 w 787491"/>
                <a:gd name="connsiteY1" fmla="*/ 169910 h 440685"/>
                <a:gd name="connsiteX2" fmla="*/ 627140 w 787491"/>
                <a:gd name="connsiteY2" fmla="*/ 423162 h 440685"/>
                <a:gd name="connsiteX3" fmla="*/ 267812 w 787491"/>
                <a:gd name="connsiteY3" fmla="*/ 392894 h 440685"/>
                <a:gd name="connsiteX4" fmla="*/ 7784 w 787491"/>
                <a:gd name="connsiteY4" fmla="*/ 21758 h 440685"/>
                <a:gd name="connsiteX0" fmla="*/ 700419 w 787491"/>
                <a:gd name="connsiteY0" fmla="*/ 169910 h 440685"/>
                <a:gd name="connsiteX1" fmla="*/ 787491 w 787491"/>
                <a:gd name="connsiteY1" fmla="*/ 82838 h 440685"/>
                <a:gd name="connsiteX2" fmla="*/ 787491 w 787491"/>
                <a:gd name="connsiteY2" fmla="*/ 344055 h 440685"/>
                <a:gd name="connsiteX3" fmla="*/ 623954 w 787491"/>
                <a:gd name="connsiteY3" fmla="*/ 440685 h 440685"/>
                <a:gd name="connsiteX4" fmla="*/ 700419 w 787491"/>
                <a:gd name="connsiteY4" fmla="*/ 169910 h 440685"/>
                <a:gd name="connsiteX0" fmla="*/ 21795 w 787491"/>
                <a:gd name="connsiteY0" fmla="*/ 26537 h 440685"/>
                <a:gd name="connsiteX1" fmla="*/ 303472 w 787491"/>
                <a:gd name="connsiteY1" fmla="*/ 6372 h 440685"/>
                <a:gd name="connsiteX2" fmla="*/ 787491 w 787491"/>
                <a:gd name="connsiteY2" fmla="*/ 82838 h 440685"/>
                <a:gd name="connsiteX3" fmla="*/ 700419 w 787491"/>
                <a:gd name="connsiteY3" fmla="*/ 169910 h 440685"/>
                <a:gd name="connsiteX4" fmla="*/ 21795 w 787491"/>
                <a:gd name="connsiteY4" fmla="*/ 26537 h 440685"/>
                <a:gd name="connsiteX0" fmla="*/ 3114 w 787491"/>
                <a:gd name="connsiteY0" fmla="*/ 21758 h 440685"/>
                <a:gd name="connsiteX1" fmla="*/ 292575 w 787491"/>
                <a:gd name="connsiteY1" fmla="*/ 0 h 440685"/>
                <a:gd name="connsiteX2" fmla="*/ 787491 w 787491"/>
                <a:gd name="connsiteY2" fmla="*/ 82838 h 440685"/>
                <a:gd name="connsiteX3" fmla="*/ 787491 w 787491"/>
                <a:gd name="connsiteY3" fmla="*/ 344055 h 440685"/>
                <a:gd name="connsiteX4" fmla="*/ 617581 w 787491"/>
                <a:gd name="connsiteY4" fmla="*/ 437499 h 440685"/>
                <a:gd name="connsiteX5" fmla="*/ 258398 w 787491"/>
                <a:gd name="connsiteY5" fmla="*/ 368999 h 440685"/>
                <a:gd name="connsiteX6" fmla="*/ 3114 w 787491"/>
                <a:gd name="connsiteY6" fmla="*/ 21758 h 440685"/>
                <a:gd name="connsiteX7" fmla="*/ 0 w 787491"/>
                <a:gd name="connsiteY7" fmla="*/ 20165 h 440685"/>
                <a:gd name="connsiteX8" fmla="*/ 700419 w 787491"/>
                <a:gd name="connsiteY8" fmla="*/ 169910 h 440685"/>
                <a:gd name="connsiteX9" fmla="*/ 787491 w 787491"/>
                <a:gd name="connsiteY9" fmla="*/ 82838 h 440685"/>
                <a:gd name="connsiteX10" fmla="*/ 700419 w 787491"/>
                <a:gd name="connsiteY10" fmla="*/ 169910 h 440685"/>
                <a:gd name="connsiteX11" fmla="*/ 617582 w 787491"/>
                <a:gd name="connsiteY11" fmla="*/ 431127 h 440685"/>
                <a:gd name="connsiteX0" fmla="*/ 7784 w 787491"/>
                <a:gd name="connsiteY0" fmla="*/ 21758 h 440685"/>
                <a:gd name="connsiteX1" fmla="*/ 700419 w 787491"/>
                <a:gd name="connsiteY1" fmla="*/ 169910 h 440685"/>
                <a:gd name="connsiteX2" fmla="*/ 627140 w 787491"/>
                <a:gd name="connsiteY2" fmla="*/ 423162 h 440685"/>
                <a:gd name="connsiteX3" fmla="*/ 370563 w 787491"/>
                <a:gd name="connsiteY3" fmla="*/ 432720 h 440685"/>
                <a:gd name="connsiteX4" fmla="*/ 7784 w 787491"/>
                <a:gd name="connsiteY4" fmla="*/ 21758 h 440685"/>
                <a:gd name="connsiteX0" fmla="*/ 700419 w 787491"/>
                <a:gd name="connsiteY0" fmla="*/ 169910 h 440685"/>
                <a:gd name="connsiteX1" fmla="*/ 787491 w 787491"/>
                <a:gd name="connsiteY1" fmla="*/ 82838 h 440685"/>
                <a:gd name="connsiteX2" fmla="*/ 787491 w 787491"/>
                <a:gd name="connsiteY2" fmla="*/ 344055 h 440685"/>
                <a:gd name="connsiteX3" fmla="*/ 623954 w 787491"/>
                <a:gd name="connsiteY3" fmla="*/ 440685 h 440685"/>
                <a:gd name="connsiteX4" fmla="*/ 700419 w 787491"/>
                <a:gd name="connsiteY4" fmla="*/ 169910 h 440685"/>
                <a:gd name="connsiteX0" fmla="*/ 21795 w 787491"/>
                <a:gd name="connsiteY0" fmla="*/ 26537 h 440685"/>
                <a:gd name="connsiteX1" fmla="*/ 303472 w 787491"/>
                <a:gd name="connsiteY1" fmla="*/ 6372 h 440685"/>
                <a:gd name="connsiteX2" fmla="*/ 787491 w 787491"/>
                <a:gd name="connsiteY2" fmla="*/ 82838 h 440685"/>
                <a:gd name="connsiteX3" fmla="*/ 700419 w 787491"/>
                <a:gd name="connsiteY3" fmla="*/ 169910 h 440685"/>
                <a:gd name="connsiteX4" fmla="*/ 21795 w 787491"/>
                <a:gd name="connsiteY4" fmla="*/ 26537 h 440685"/>
                <a:gd name="connsiteX0" fmla="*/ 3114 w 787491"/>
                <a:gd name="connsiteY0" fmla="*/ 21758 h 440685"/>
                <a:gd name="connsiteX1" fmla="*/ 292575 w 787491"/>
                <a:gd name="connsiteY1" fmla="*/ 0 h 440685"/>
                <a:gd name="connsiteX2" fmla="*/ 787491 w 787491"/>
                <a:gd name="connsiteY2" fmla="*/ 82838 h 440685"/>
                <a:gd name="connsiteX3" fmla="*/ 787491 w 787491"/>
                <a:gd name="connsiteY3" fmla="*/ 344055 h 440685"/>
                <a:gd name="connsiteX4" fmla="*/ 617581 w 787491"/>
                <a:gd name="connsiteY4" fmla="*/ 437499 h 440685"/>
                <a:gd name="connsiteX5" fmla="*/ 258398 w 787491"/>
                <a:gd name="connsiteY5" fmla="*/ 368999 h 440685"/>
                <a:gd name="connsiteX6" fmla="*/ 3114 w 787491"/>
                <a:gd name="connsiteY6" fmla="*/ 21758 h 440685"/>
                <a:gd name="connsiteX7" fmla="*/ 0 w 787491"/>
                <a:gd name="connsiteY7" fmla="*/ 20165 h 440685"/>
                <a:gd name="connsiteX8" fmla="*/ 700419 w 787491"/>
                <a:gd name="connsiteY8" fmla="*/ 169910 h 440685"/>
                <a:gd name="connsiteX9" fmla="*/ 787491 w 787491"/>
                <a:gd name="connsiteY9" fmla="*/ 82838 h 440685"/>
                <a:gd name="connsiteX10" fmla="*/ 700419 w 787491"/>
                <a:gd name="connsiteY10" fmla="*/ 169910 h 440685"/>
                <a:gd name="connsiteX11" fmla="*/ 617582 w 787491"/>
                <a:gd name="connsiteY11" fmla="*/ 431127 h 440685"/>
                <a:gd name="connsiteX0" fmla="*/ 7784 w 787491"/>
                <a:gd name="connsiteY0" fmla="*/ 21758 h 440685"/>
                <a:gd name="connsiteX1" fmla="*/ 700419 w 787491"/>
                <a:gd name="connsiteY1" fmla="*/ 169910 h 440685"/>
                <a:gd name="connsiteX2" fmla="*/ 627140 w 787491"/>
                <a:gd name="connsiteY2" fmla="*/ 423162 h 440685"/>
                <a:gd name="connsiteX3" fmla="*/ 370563 w 787491"/>
                <a:gd name="connsiteY3" fmla="*/ 432720 h 440685"/>
                <a:gd name="connsiteX4" fmla="*/ 7784 w 787491"/>
                <a:gd name="connsiteY4" fmla="*/ 21758 h 440685"/>
                <a:gd name="connsiteX0" fmla="*/ 700419 w 787491"/>
                <a:gd name="connsiteY0" fmla="*/ 169910 h 440685"/>
                <a:gd name="connsiteX1" fmla="*/ 787491 w 787491"/>
                <a:gd name="connsiteY1" fmla="*/ 82838 h 440685"/>
                <a:gd name="connsiteX2" fmla="*/ 787491 w 787491"/>
                <a:gd name="connsiteY2" fmla="*/ 344055 h 440685"/>
                <a:gd name="connsiteX3" fmla="*/ 623954 w 787491"/>
                <a:gd name="connsiteY3" fmla="*/ 440685 h 440685"/>
                <a:gd name="connsiteX4" fmla="*/ 700419 w 787491"/>
                <a:gd name="connsiteY4" fmla="*/ 169910 h 440685"/>
                <a:gd name="connsiteX0" fmla="*/ 21795 w 787491"/>
                <a:gd name="connsiteY0" fmla="*/ 26537 h 440685"/>
                <a:gd name="connsiteX1" fmla="*/ 303472 w 787491"/>
                <a:gd name="connsiteY1" fmla="*/ 6372 h 440685"/>
                <a:gd name="connsiteX2" fmla="*/ 787491 w 787491"/>
                <a:gd name="connsiteY2" fmla="*/ 82838 h 440685"/>
                <a:gd name="connsiteX3" fmla="*/ 700419 w 787491"/>
                <a:gd name="connsiteY3" fmla="*/ 169910 h 440685"/>
                <a:gd name="connsiteX4" fmla="*/ 21795 w 787491"/>
                <a:gd name="connsiteY4" fmla="*/ 26537 h 440685"/>
                <a:gd name="connsiteX0" fmla="*/ 3114 w 787491"/>
                <a:gd name="connsiteY0" fmla="*/ 21758 h 440685"/>
                <a:gd name="connsiteX1" fmla="*/ 292575 w 787491"/>
                <a:gd name="connsiteY1" fmla="*/ 0 h 440685"/>
                <a:gd name="connsiteX2" fmla="*/ 787491 w 787491"/>
                <a:gd name="connsiteY2" fmla="*/ 82838 h 440685"/>
                <a:gd name="connsiteX3" fmla="*/ 787491 w 787491"/>
                <a:gd name="connsiteY3" fmla="*/ 344055 h 440685"/>
                <a:gd name="connsiteX4" fmla="*/ 617581 w 787491"/>
                <a:gd name="connsiteY4" fmla="*/ 437499 h 440685"/>
                <a:gd name="connsiteX5" fmla="*/ 258398 w 787491"/>
                <a:gd name="connsiteY5" fmla="*/ 383336 h 440685"/>
                <a:gd name="connsiteX6" fmla="*/ 3114 w 787491"/>
                <a:gd name="connsiteY6" fmla="*/ 21758 h 440685"/>
                <a:gd name="connsiteX7" fmla="*/ 0 w 787491"/>
                <a:gd name="connsiteY7" fmla="*/ 20165 h 440685"/>
                <a:gd name="connsiteX8" fmla="*/ 700419 w 787491"/>
                <a:gd name="connsiteY8" fmla="*/ 169910 h 440685"/>
                <a:gd name="connsiteX9" fmla="*/ 787491 w 787491"/>
                <a:gd name="connsiteY9" fmla="*/ 82838 h 440685"/>
                <a:gd name="connsiteX10" fmla="*/ 700419 w 787491"/>
                <a:gd name="connsiteY10" fmla="*/ 169910 h 440685"/>
                <a:gd name="connsiteX11" fmla="*/ 617582 w 787491"/>
                <a:gd name="connsiteY11" fmla="*/ 431127 h 440685"/>
                <a:gd name="connsiteX0" fmla="*/ 7784 w 963413"/>
                <a:gd name="connsiteY0" fmla="*/ 37688 h 456615"/>
                <a:gd name="connsiteX1" fmla="*/ 700419 w 963413"/>
                <a:gd name="connsiteY1" fmla="*/ 185840 h 456615"/>
                <a:gd name="connsiteX2" fmla="*/ 627140 w 963413"/>
                <a:gd name="connsiteY2" fmla="*/ 439092 h 456615"/>
                <a:gd name="connsiteX3" fmla="*/ 370563 w 963413"/>
                <a:gd name="connsiteY3" fmla="*/ 448650 h 456615"/>
                <a:gd name="connsiteX4" fmla="*/ 7784 w 963413"/>
                <a:gd name="connsiteY4" fmla="*/ 37688 h 456615"/>
                <a:gd name="connsiteX0" fmla="*/ 700419 w 963413"/>
                <a:gd name="connsiteY0" fmla="*/ 185840 h 456615"/>
                <a:gd name="connsiteX1" fmla="*/ 787491 w 963413"/>
                <a:gd name="connsiteY1" fmla="*/ 98768 h 456615"/>
                <a:gd name="connsiteX2" fmla="*/ 787491 w 963413"/>
                <a:gd name="connsiteY2" fmla="*/ 359985 h 456615"/>
                <a:gd name="connsiteX3" fmla="*/ 623954 w 963413"/>
                <a:gd name="connsiteY3" fmla="*/ 456615 h 456615"/>
                <a:gd name="connsiteX4" fmla="*/ 700419 w 963413"/>
                <a:gd name="connsiteY4" fmla="*/ 185840 h 456615"/>
                <a:gd name="connsiteX0" fmla="*/ 21795 w 963413"/>
                <a:gd name="connsiteY0" fmla="*/ 42467 h 456615"/>
                <a:gd name="connsiteX1" fmla="*/ 303472 w 963413"/>
                <a:gd name="connsiteY1" fmla="*/ 22302 h 456615"/>
                <a:gd name="connsiteX2" fmla="*/ 787491 w 963413"/>
                <a:gd name="connsiteY2" fmla="*/ 98768 h 456615"/>
                <a:gd name="connsiteX3" fmla="*/ 700419 w 963413"/>
                <a:gd name="connsiteY3" fmla="*/ 185840 h 456615"/>
                <a:gd name="connsiteX4" fmla="*/ 21795 w 963413"/>
                <a:gd name="connsiteY4" fmla="*/ 42467 h 456615"/>
                <a:gd name="connsiteX0" fmla="*/ 3114 w 963413"/>
                <a:gd name="connsiteY0" fmla="*/ 37688 h 456615"/>
                <a:gd name="connsiteX1" fmla="*/ 292575 w 963413"/>
                <a:gd name="connsiteY1" fmla="*/ 15930 h 456615"/>
                <a:gd name="connsiteX2" fmla="*/ 787491 w 963413"/>
                <a:gd name="connsiteY2" fmla="*/ 98768 h 456615"/>
                <a:gd name="connsiteX3" fmla="*/ 787491 w 963413"/>
                <a:gd name="connsiteY3" fmla="*/ 359985 h 456615"/>
                <a:gd name="connsiteX4" fmla="*/ 617581 w 963413"/>
                <a:gd name="connsiteY4" fmla="*/ 453429 h 456615"/>
                <a:gd name="connsiteX5" fmla="*/ 258398 w 963413"/>
                <a:gd name="connsiteY5" fmla="*/ 399266 h 456615"/>
                <a:gd name="connsiteX6" fmla="*/ 3114 w 963413"/>
                <a:gd name="connsiteY6" fmla="*/ 37688 h 456615"/>
                <a:gd name="connsiteX7" fmla="*/ 0 w 963413"/>
                <a:gd name="connsiteY7" fmla="*/ 36095 h 456615"/>
                <a:gd name="connsiteX8" fmla="*/ 700419 w 963413"/>
                <a:gd name="connsiteY8" fmla="*/ 185840 h 456615"/>
                <a:gd name="connsiteX9" fmla="*/ 963413 w 963413"/>
                <a:gd name="connsiteY9" fmla="*/ 0 h 456615"/>
                <a:gd name="connsiteX10" fmla="*/ 700419 w 963413"/>
                <a:gd name="connsiteY10" fmla="*/ 185840 h 456615"/>
                <a:gd name="connsiteX11" fmla="*/ 617582 w 963413"/>
                <a:gd name="connsiteY11" fmla="*/ 447057 h 456615"/>
                <a:gd name="connsiteX0" fmla="*/ 7784 w 963413"/>
                <a:gd name="connsiteY0" fmla="*/ 45653 h 464580"/>
                <a:gd name="connsiteX1" fmla="*/ 700419 w 963413"/>
                <a:gd name="connsiteY1" fmla="*/ 193805 h 464580"/>
                <a:gd name="connsiteX2" fmla="*/ 627140 w 963413"/>
                <a:gd name="connsiteY2" fmla="*/ 447057 h 464580"/>
                <a:gd name="connsiteX3" fmla="*/ 370563 w 963413"/>
                <a:gd name="connsiteY3" fmla="*/ 456615 h 464580"/>
                <a:gd name="connsiteX4" fmla="*/ 7784 w 963413"/>
                <a:gd name="connsiteY4" fmla="*/ 45653 h 464580"/>
                <a:gd name="connsiteX0" fmla="*/ 700419 w 963413"/>
                <a:gd name="connsiteY0" fmla="*/ 193805 h 464580"/>
                <a:gd name="connsiteX1" fmla="*/ 787491 w 963413"/>
                <a:gd name="connsiteY1" fmla="*/ 106733 h 464580"/>
                <a:gd name="connsiteX2" fmla="*/ 787491 w 963413"/>
                <a:gd name="connsiteY2" fmla="*/ 367950 h 464580"/>
                <a:gd name="connsiteX3" fmla="*/ 623954 w 963413"/>
                <a:gd name="connsiteY3" fmla="*/ 464580 h 464580"/>
                <a:gd name="connsiteX4" fmla="*/ 700419 w 963413"/>
                <a:gd name="connsiteY4" fmla="*/ 193805 h 464580"/>
                <a:gd name="connsiteX0" fmla="*/ 21795 w 963413"/>
                <a:gd name="connsiteY0" fmla="*/ 50432 h 464580"/>
                <a:gd name="connsiteX1" fmla="*/ 303472 w 963413"/>
                <a:gd name="connsiteY1" fmla="*/ 30267 h 464580"/>
                <a:gd name="connsiteX2" fmla="*/ 787491 w 963413"/>
                <a:gd name="connsiteY2" fmla="*/ 106733 h 464580"/>
                <a:gd name="connsiteX3" fmla="*/ 700419 w 963413"/>
                <a:gd name="connsiteY3" fmla="*/ 193805 h 464580"/>
                <a:gd name="connsiteX4" fmla="*/ 21795 w 963413"/>
                <a:gd name="connsiteY4" fmla="*/ 50432 h 464580"/>
                <a:gd name="connsiteX0" fmla="*/ 3114 w 963413"/>
                <a:gd name="connsiteY0" fmla="*/ 45653 h 464580"/>
                <a:gd name="connsiteX1" fmla="*/ 292575 w 963413"/>
                <a:gd name="connsiteY1" fmla="*/ 23895 h 464580"/>
                <a:gd name="connsiteX2" fmla="*/ 961856 w 963413"/>
                <a:gd name="connsiteY2" fmla="*/ 0 h 464580"/>
                <a:gd name="connsiteX3" fmla="*/ 787491 w 963413"/>
                <a:gd name="connsiteY3" fmla="*/ 367950 h 464580"/>
                <a:gd name="connsiteX4" fmla="*/ 617581 w 963413"/>
                <a:gd name="connsiteY4" fmla="*/ 461394 h 464580"/>
                <a:gd name="connsiteX5" fmla="*/ 258398 w 963413"/>
                <a:gd name="connsiteY5" fmla="*/ 407231 h 464580"/>
                <a:gd name="connsiteX6" fmla="*/ 3114 w 963413"/>
                <a:gd name="connsiteY6" fmla="*/ 45653 h 464580"/>
                <a:gd name="connsiteX7" fmla="*/ 0 w 963413"/>
                <a:gd name="connsiteY7" fmla="*/ 44060 h 464580"/>
                <a:gd name="connsiteX8" fmla="*/ 700419 w 963413"/>
                <a:gd name="connsiteY8" fmla="*/ 193805 h 464580"/>
                <a:gd name="connsiteX9" fmla="*/ 963413 w 963413"/>
                <a:gd name="connsiteY9" fmla="*/ 7965 h 464580"/>
                <a:gd name="connsiteX10" fmla="*/ 700419 w 963413"/>
                <a:gd name="connsiteY10" fmla="*/ 193805 h 464580"/>
                <a:gd name="connsiteX11" fmla="*/ 617582 w 963413"/>
                <a:gd name="connsiteY11" fmla="*/ 455022 h 464580"/>
                <a:gd name="connsiteX0" fmla="*/ 7784 w 963413"/>
                <a:gd name="connsiteY0" fmla="*/ 45653 h 464580"/>
                <a:gd name="connsiteX1" fmla="*/ 700419 w 963413"/>
                <a:gd name="connsiteY1" fmla="*/ 193805 h 464580"/>
                <a:gd name="connsiteX2" fmla="*/ 627140 w 963413"/>
                <a:gd name="connsiteY2" fmla="*/ 447057 h 464580"/>
                <a:gd name="connsiteX3" fmla="*/ 370563 w 963413"/>
                <a:gd name="connsiteY3" fmla="*/ 456615 h 464580"/>
                <a:gd name="connsiteX4" fmla="*/ 7784 w 963413"/>
                <a:gd name="connsiteY4" fmla="*/ 45653 h 464580"/>
                <a:gd name="connsiteX0" fmla="*/ 700419 w 963413"/>
                <a:gd name="connsiteY0" fmla="*/ 193805 h 464580"/>
                <a:gd name="connsiteX1" fmla="*/ 787491 w 963413"/>
                <a:gd name="connsiteY1" fmla="*/ 106733 h 464580"/>
                <a:gd name="connsiteX2" fmla="*/ 787491 w 963413"/>
                <a:gd name="connsiteY2" fmla="*/ 367950 h 464580"/>
                <a:gd name="connsiteX3" fmla="*/ 623954 w 963413"/>
                <a:gd name="connsiteY3" fmla="*/ 464580 h 464580"/>
                <a:gd name="connsiteX4" fmla="*/ 700419 w 963413"/>
                <a:gd name="connsiteY4" fmla="*/ 193805 h 464580"/>
                <a:gd name="connsiteX0" fmla="*/ 21795 w 963413"/>
                <a:gd name="connsiteY0" fmla="*/ 50432 h 464580"/>
                <a:gd name="connsiteX1" fmla="*/ 303472 w 963413"/>
                <a:gd name="connsiteY1" fmla="*/ 30267 h 464580"/>
                <a:gd name="connsiteX2" fmla="*/ 960299 w 963413"/>
                <a:gd name="connsiteY2" fmla="*/ 6372 h 464580"/>
                <a:gd name="connsiteX3" fmla="*/ 700419 w 963413"/>
                <a:gd name="connsiteY3" fmla="*/ 193805 h 464580"/>
                <a:gd name="connsiteX4" fmla="*/ 21795 w 963413"/>
                <a:gd name="connsiteY4" fmla="*/ 50432 h 464580"/>
                <a:gd name="connsiteX0" fmla="*/ 3114 w 963413"/>
                <a:gd name="connsiteY0" fmla="*/ 45653 h 464580"/>
                <a:gd name="connsiteX1" fmla="*/ 292575 w 963413"/>
                <a:gd name="connsiteY1" fmla="*/ 23895 h 464580"/>
                <a:gd name="connsiteX2" fmla="*/ 961856 w 963413"/>
                <a:gd name="connsiteY2" fmla="*/ 0 h 464580"/>
                <a:gd name="connsiteX3" fmla="*/ 787491 w 963413"/>
                <a:gd name="connsiteY3" fmla="*/ 367950 h 464580"/>
                <a:gd name="connsiteX4" fmla="*/ 617581 w 963413"/>
                <a:gd name="connsiteY4" fmla="*/ 461394 h 464580"/>
                <a:gd name="connsiteX5" fmla="*/ 258398 w 963413"/>
                <a:gd name="connsiteY5" fmla="*/ 407231 h 464580"/>
                <a:gd name="connsiteX6" fmla="*/ 3114 w 963413"/>
                <a:gd name="connsiteY6" fmla="*/ 45653 h 464580"/>
                <a:gd name="connsiteX7" fmla="*/ 0 w 963413"/>
                <a:gd name="connsiteY7" fmla="*/ 44060 h 464580"/>
                <a:gd name="connsiteX8" fmla="*/ 700419 w 963413"/>
                <a:gd name="connsiteY8" fmla="*/ 193805 h 464580"/>
                <a:gd name="connsiteX9" fmla="*/ 963413 w 963413"/>
                <a:gd name="connsiteY9" fmla="*/ 7965 h 464580"/>
                <a:gd name="connsiteX10" fmla="*/ 700419 w 963413"/>
                <a:gd name="connsiteY10" fmla="*/ 193805 h 464580"/>
                <a:gd name="connsiteX11" fmla="*/ 617582 w 963413"/>
                <a:gd name="connsiteY11" fmla="*/ 455022 h 464580"/>
                <a:gd name="connsiteX0" fmla="*/ 7784 w 963413"/>
                <a:gd name="connsiteY0" fmla="*/ 45653 h 464580"/>
                <a:gd name="connsiteX1" fmla="*/ 700419 w 963413"/>
                <a:gd name="connsiteY1" fmla="*/ 193805 h 464580"/>
                <a:gd name="connsiteX2" fmla="*/ 627140 w 963413"/>
                <a:gd name="connsiteY2" fmla="*/ 447057 h 464580"/>
                <a:gd name="connsiteX3" fmla="*/ 370563 w 963413"/>
                <a:gd name="connsiteY3" fmla="*/ 456615 h 464580"/>
                <a:gd name="connsiteX4" fmla="*/ 7784 w 963413"/>
                <a:gd name="connsiteY4" fmla="*/ 45653 h 464580"/>
                <a:gd name="connsiteX0" fmla="*/ 700419 w 963413"/>
                <a:gd name="connsiteY0" fmla="*/ 193805 h 464580"/>
                <a:gd name="connsiteX1" fmla="*/ 961857 w 963413"/>
                <a:gd name="connsiteY1" fmla="*/ 7965 h 464580"/>
                <a:gd name="connsiteX2" fmla="*/ 787491 w 963413"/>
                <a:gd name="connsiteY2" fmla="*/ 367950 h 464580"/>
                <a:gd name="connsiteX3" fmla="*/ 623954 w 963413"/>
                <a:gd name="connsiteY3" fmla="*/ 464580 h 464580"/>
                <a:gd name="connsiteX4" fmla="*/ 700419 w 963413"/>
                <a:gd name="connsiteY4" fmla="*/ 193805 h 464580"/>
                <a:gd name="connsiteX0" fmla="*/ 21795 w 963413"/>
                <a:gd name="connsiteY0" fmla="*/ 50432 h 464580"/>
                <a:gd name="connsiteX1" fmla="*/ 303472 w 963413"/>
                <a:gd name="connsiteY1" fmla="*/ 30267 h 464580"/>
                <a:gd name="connsiteX2" fmla="*/ 960299 w 963413"/>
                <a:gd name="connsiteY2" fmla="*/ 6372 h 464580"/>
                <a:gd name="connsiteX3" fmla="*/ 700419 w 963413"/>
                <a:gd name="connsiteY3" fmla="*/ 193805 h 464580"/>
                <a:gd name="connsiteX4" fmla="*/ 21795 w 963413"/>
                <a:gd name="connsiteY4" fmla="*/ 50432 h 464580"/>
                <a:gd name="connsiteX0" fmla="*/ 3114 w 963413"/>
                <a:gd name="connsiteY0" fmla="*/ 45653 h 464580"/>
                <a:gd name="connsiteX1" fmla="*/ 292575 w 963413"/>
                <a:gd name="connsiteY1" fmla="*/ 23895 h 464580"/>
                <a:gd name="connsiteX2" fmla="*/ 961856 w 963413"/>
                <a:gd name="connsiteY2" fmla="*/ 0 h 464580"/>
                <a:gd name="connsiteX3" fmla="*/ 787491 w 963413"/>
                <a:gd name="connsiteY3" fmla="*/ 367950 h 464580"/>
                <a:gd name="connsiteX4" fmla="*/ 617581 w 963413"/>
                <a:gd name="connsiteY4" fmla="*/ 461394 h 464580"/>
                <a:gd name="connsiteX5" fmla="*/ 258398 w 963413"/>
                <a:gd name="connsiteY5" fmla="*/ 407231 h 464580"/>
                <a:gd name="connsiteX6" fmla="*/ 3114 w 963413"/>
                <a:gd name="connsiteY6" fmla="*/ 45653 h 464580"/>
                <a:gd name="connsiteX7" fmla="*/ 0 w 963413"/>
                <a:gd name="connsiteY7" fmla="*/ 44060 h 464580"/>
                <a:gd name="connsiteX8" fmla="*/ 700419 w 963413"/>
                <a:gd name="connsiteY8" fmla="*/ 193805 h 464580"/>
                <a:gd name="connsiteX9" fmla="*/ 963413 w 963413"/>
                <a:gd name="connsiteY9" fmla="*/ 7965 h 464580"/>
                <a:gd name="connsiteX10" fmla="*/ 700419 w 963413"/>
                <a:gd name="connsiteY10" fmla="*/ 193805 h 464580"/>
                <a:gd name="connsiteX11" fmla="*/ 617582 w 963413"/>
                <a:gd name="connsiteY11" fmla="*/ 455022 h 464580"/>
                <a:gd name="connsiteX0" fmla="*/ 7784 w 963413"/>
                <a:gd name="connsiteY0" fmla="*/ 45653 h 464580"/>
                <a:gd name="connsiteX1" fmla="*/ 700419 w 963413"/>
                <a:gd name="connsiteY1" fmla="*/ 193805 h 464580"/>
                <a:gd name="connsiteX2" fmla="*/ 627140 w 963413"/>
                <a:gd name="connsiteY2" fmla="*/ 447057 h 464580"/>
                <a:gd name="connsiteX3" fmla="*/ 370563 w 963413"/>
                <a:gd name="connsiteY3" fmla="*/ 456615 h 464580"/>
                <a:gd name="connsiteX4" fmla="*/ 7784 w 963413"/>
                <a:gd name="connsiteY4" fmla="*/ 45653 h 464580"/>
                <a:gd name="connsiteX0" fmla="*/ 700419 w 963413"/>
                <a:gd name="connsiteY0" fmla="*/ 193805 h 464580"/>
                <a:gd name="connsiteX1" fmla="*/ 961857 w 963413"/>
                <a:gd name="connsiteY1" fmla="*/ 7965 h 464580"/>
                <a:gd name="connsiteX2" fmla="*/ 787491 w 963413"/>
                <a:gd name="connsiteY2" fmla="*/ 367950 h 464580"/>
                <a:gd name="connsiteX3" fmla="*/ 623954 w 963413"/>
                <a:gd name="connsiteY3" fmla="*/ 464580 h 464580"/>
                <a:gd name="connsiteX4" fmla="*/ 700419 w 963413"/>
                <a:gd name="connsiteY4" fmla="*/ 193805 h 464580"/>
                <a:gd name="connsiteX0" fmla="*/ 21795 w 963413"/>
                <a:gd name="connsiteY0" fmla="*/ 50432 h 464580"/>
                <a:gd name="connsiteX1" fmla="*/ 303472 w 963413"/>
                <a:gd name="connsiteY1" fmla="*/ 30267 h 464580"/>
                <a:gd name="connsiteX2" fmla="*/ 960299 w 963413"/>
                <a:gd name="connsiteY2" fmla="*/ 6372 h 464580"/>
                <a:gd name="connsiteX3" fmla="*/ 700419 w 963413"/>
                <a:gd name="connsiteY3" fmla="*/ 193805 h 464580"/>
                <a:gd name="connsiteX4" fmla="*/ 21795 w 963413"/>
                <a:gd name="connsiteY4" fmla="*/ 50432 h 464580"/>
                <a:gd name="connsiteX0" fmla="*/ 3114 w 963413"/>
                <a:gd name="connsiteY0" fmla="*/ 45653 h 464580"/>
                <a:gd name="connsiteX1" fmla="*/ 292575 w 963413"/>
                <a:gd name="connsiteY1" fmla="*/ 23895 h 464580"/>
                <a:gd name="connsiteX2" fmla="*/ 961856 w 963413"/>
                <a:gd name="connsiteY2" fmla="*/ 0 h 464580"/>
                <a:gd name="connsiteX3" fmla="*/ 787491 w 963413"/>
                <a:gd name="connsiteY3" fmla="*/ 367950 h 464580"/>
                <a:gd name="connsiteX4" fmla="*/ 617581 w 963413"/>
                <a:gd name="connsiteY4" fmla="*/ 461394 h 464580"/>
                <a:gd name="connsiteX5" fmla="*/ 258398 w 963413"/>
                <a:gd name="connsiteY5" fmla="*/ 407231 h 464580"/>
                <a:gd name="connsiteX6" fmla="*/ 3114 w 963413"/>
                <a:gd name="connsiteY6" fmla="*/ 45653 h 464580"/>
                <a:gd name="connsiteX7" fmla="*/ 0 w 963413"/>
                <a:gd name="connsiteY7" fmla="*/ 44060 h 464580"/>
                <a:gd name="connsiteX8" fmla="*/ 700419 w 963413"/>
                <a:gd name="connsiteY8" fmla="*/ 193805 h 464580"/>
                <a:gd name="connsiteX9" fmla="*/ 963413 w 963413"/>
                <a:gd name="connsiteY9" fmla="*/ 7965 h 464580"/>
                <a:gd name="connsiteX10" fmla="*/ 863887 w 963413"/>
                <a:gd name="connsiteY10" fmla="*/ 87072 h 464580"/>
                <a:gd name="connsiteX11" fmla="*/ 617582 w 963413"/>
                <a:gd name="connsiteY11" fmla="*/ 455022 h 464580"/>
                <a:gd name="connsiteX0" fmla="*/ 7784 w 963413"/>
                <a:gd name="connsiteY0" fmla="*/ 45653 h 464580"/>
                <a:gd name="connsiteX1" fmla="*/ 700419 w 963413"/>
                <a:gd name="connsiteY1" fmla="*/ 193805 h 464580"/>
                <a:gd name="connsiteX2" fmla="*/ 627140 w 963413"/>
                <a:gd name="connsiteY2" fmla="*/ 447057 h 464580"/>
                <a:gd name="connsiteX3" fmla="*/ 370563 w 963413"/>
                <a:gd name="connsiteY3" fmla="*/ 456615 h 464580"/>
                <a:gd name="connsiteX4" fmla="*/ 7784 w 963413"/>
                <a:gd name="connsiteY4" fmla="*/ 45653 h 464580"/>
                <a:gd name="connsiteX0" fmla="*/ 700419 w 963413"/>
                <a:gd name="connsiteY0" fmla="*/ 193805 h 464580"/>
                <a:gd name="connsiteX1" fmla="*/ 961857 w 963413"/>
                <a:gd name="connsiteY1" fmla="*/ 7965 h 464580"/>
                <a:gd name="connsiteX2" fmla="*/ 787491 w 963413"/>
                <a:gd name="connsiteY2" fmla="*/ 367950 h 464580"/>
                <a:gd name="connsiteX3" fmla="*/ 623954 w 963413"/>
                <a:gd name="connsiteY3" fmla="*/ 464580 h 464580"/>
                <a:gd name="connsiteX4" fmla="*/ 700419 w 963413"/>
                <a:gd name="connsiteY4" fmla="*/ 193805 h 464580"/>
                <a:gd name="connsiteX0" fmla="*/ 21795 w 963413"/>
                <a:gd name="connsiteY0" fmla="*/ 50432 h 464580"/>
                <a:gd name="connsiteX1" fmla="*/ 303472 w 963413"/>
                <a:gd name="connsiteY1" fmla="*/ 30267 h 464580"/>
                <a:gd name="connsiteX2" fmla="*/ 960299 w 963413"/>
                <a:gd name="connsiteY2" fmla="*/ 6372 h 464580"/>
                <a:gd name="connsiteX3" fmla="*/ 700419 w 963413"/>
                <a:gd name="connsiteY3" fmla="*/ 193805 h 464580"/>
                <a:gd name="connsiteX4" fmla="*/ 21795 w 963413"/>
                <a:gd name="connsiteY4" fmla="*/ 50432 h 464580"/>
                <a:gd name="connsiteX0" fmla="*/ 3114 w 963413"/>
                <a:gd name="connsiteY0" fmla="*/ 45653 h 464580"/>
                <a:gd name="connsiteX1" fmla="*/ 292575 w 963413"/>
                <a:gd name="connsiteY1" fmla="*/ 23895 h 464580"/>
                <a:gd name="connsiteX2" fmla="*/ 961856 w 963413"/>
                <a:gd name="connsiteY2" fmla="*/ 0 h 464580"/>
                <a:gd name="connsiteX3" fmla="*/ 787491 w 963413"/>
                <a:gd name="connsiteY3" fmla="*/ 367950 h 464580"/>
                <a:gd name="connsiteX4" fmla="*/ 617581 w 963413"/>
                <a:gd name="connsiteY4" fmla="*/ 461394 h 464580"/>
                <a:gd name="connsiteX5" fmla="*/ 258398 w 963413"/>
                <a:gd name="connsiteY5" fmla="*/ 407231 h 464580"/>
                <a:gd name="connsiteX6" fmla="*/ 3114 w 963413"/>
                <a:gd name="connsiteY6" fmla="*/ 45653 h 464580"/>
                <a:gd name="connsiteX7" fmla="*/ 0 w 963413"/>
                <a:gd name="connsiteY7" fmla="*/ 44060 h 464580"/>
                <a:gd name="connsiteX8" fmla="*/ 837421 w 963413"/>
                <a:gd name="connsiteY8" fmla="*/ 95037 h 464580"/>
                <a:gd name="connsiteX9" fmla="*/ 963413 w 963413"/>
                <a:gd name="connsiteY9" fmla="*/ 7965 h 464580"/>
                <a:gd name="connsiteX10" fmla="*/ 863887 w 963413"/>
                <a:gd name="connsiteY10" fmla="*/ 87072 h 464580"/>
                <a:gd name="connsiteX11" fmla="*/ 617582 w 963413"/>
                <a:gd name="connsiteY11" fmla="*/ 455022 h 464580"/>
                <a:gd name="connsiteX0" fmla="*/ 7784 w 963413"/>
                <a:gd name="connsiteY0" fmla="*/ 45653 h 464580"/>
                <a:gd name="connsiteX1" fmla="*/ 700419 w 963413"/>
                <a:gd name="connsiteY1" fmla="*/ 193805 h 464580"/>
                <a:gd name="connsiteX2" fmla="*/ 627140 w 963413"/>
                <a:gd name="connsiteY2" fmla="*/ 447057 h 464580"/>
                <a:gd name="connsiteX3" fmla="*/ 286494 w 963413"/>
                <a:gd name="connsiteY3" fmla="*/ 356254 h 464580"/>
                <a:gd name="connsiteX4" fmla="*/ 7784 w 963413"/>
                <a:gd name="connsiteY4" fmla="*/ 45653 h 464580"/>
                <a:gd name="connsiteX0" fmla="*/ 700419 w 963413"/>
                <a:gd name="connsiteY0" fmla="*/ 193805 h 464580"/>
                <a:gd name="connsiteX1" fmla="*/ 961857 w 963413"/>
                <a:gd name="connsiteY1" fmla="*/ 7965 h 464580"/>
                <a:gd name="connsiteX2" fmla="*/ 787491 w 963413"/>
                <a:gd name="connsiteY2" fmla="*/ 367950 h 464580"/>
                <a:gd name="connsiteX3" fmla="*/ 623954 w 963413"/>
                <a:gd name="connsiteY3" fmla="*/ 464580 h 464580"/>
                <a:gd name="connsiteX4" fmla="*/ 700419 w 963413"/>
                <a:gd name="connsiteY4" fmla="*/ 193805 h 464580"/>
                <a:gd name="connsiteX0" fmla="*/ 21795 w 963413"/>
                <a:gd name="connsiteY0" fmla="*/ 50432 h 464580"/>
                <a:gd name="connsiteX1" fmla="*/ 303472 w 963413"/>
                <a:gd name="connsiteY1" fmla="*/ 30267 h 464580"/>
                <a:gd name="connsiteX2" fmla="*/ 960299 w 963413"/>
                <a:gd name="connsiteY2" fmla="*/ 6372 h 464580"/>
                <a:gd name="connsiteX3" fmla="*/ 700419 w 963413"/>
                <a:gd name="connsiteY3" fmla="*/ 193805 h 464580"/>
                <a:gd name="connsiteX4" fmla="*/ 21795 w 963413"/>
                <a:gd name="connsiteY4" fmla="*/ 50432 h 464580"/>
                <a:gd name="connsiteX0" fmla="*/ 3114 w 963413"/>
                <a:gd name="connsiteY0" fmla="*/ 45653 h 464580"/>
                <a:gd name="connsiteX1" fmla="*/ 292575 w 963413"/>
                <a:gd name="connsiteY1" fmla="*/ 23895 h 464580"/>
                <a:gd name="connsiteX2" fmla="*/ 961856 w 963413"/>
                <a:gd name="connsiteY2" fmla="*/ 0 h 464580"/>
                <a:gd name="connsiteX3" fmla="*/ 787491 w 963413"/>
                <a:gd name="connsiteY3" fmla="*/ 367950 h 464580"/>
                <a:gd name="connsiteX4" fmla="*/ 617581 w 963413"/>
                <a:gd name="connsiteY4" fmla="*/ 461394 h 464580"/>
                <a:gd name="connsiteX5" fmla="*/ 258398 w 963413"/>
                <a:gd name="connsiteY5" fmla="*/ 407231 h 464580"/>
                <a:gd name="connsiteX6" fmla="*/ 3114 w 963413"/>
                <a:gd name="connsiteY6" fmla="*/ 45653 h 464580"/>
                <a:gd name="connsiteX7" fmla="*/ 0 w 963413"/>
                <a:gd name="connsiteY7" fmla="*/ 44060 h 464580"/>
                <a:gd name="connsiteX8" fmla="*/ 837421 w 963413"/>
                <a:gd name="connsiteY8" fmla="*/ 95037 h 464580"/>
                <a:gd name="connsiteX9" fmla="*/ 963413 w 963413"/>
                <a:gd name="connsiteY9" fmla="*/ 7965 h 464580"/>
                <a:gd name="connsiteX10" fmla="*/ 863887 w 963413"/>
                <a:gd name="connsiteY10" fmla="*/ 87072 h 464580"/>
                <a:gd name="connsiteX11" fmla="*/ 617582 w 963413"/>
                <a:gd name="connsiteY11" fmla="*/ 455022 h 464580"/>
                <a:gd name="connsiteX0" fmla="*/ 7784 w 963413"/>
                <a:gd name="connsiteY0" fmla="*/ 45653 h 467766"/>
                <a:gd name="connsiteX1" fmla="*/ 700419 w 963413"/>
                <a:gd name="connsiteY1" fmla="*/ 193805 h 467766"/>
                <a:gd name="connsiteX2" fmla="*/ 627140 w 963413"/>
                <a:gd name="connsiteY2" fmla="*/ 447057 h 467766"/>
                <a:gd name="connsiteX3" fmla="*/ 286494 w 963413"/>
                <a:gd name="connsiteY3" fmla="*/ 356254 h 467766"/>
                <a:gd name="connsiteX4" fmla="*/ 7784 w 963413"/>
                <a:gd name="connsiteY4" fmla="*/ 45653 h 467766"/>
                <a:gd name="connsiteX0" fmla="*/ 700419 w 963413"/>
                <a:gd name="connsiteY0" fmla="*/ 193805 h 467766"/>
                <a:gd name="connsiteX1" fmla="*/ 961857 w 963413"/>
                <a:gd name="connsiteY1" fmla="*/ 7965 h 467766"/>
                <a:gd name="connsiteX2" fmla="*/ 787491 w 963413"/>
                <a:gd name="connsiteY2" fmla="*/ 367950 h 467766"/>
                <a:gd name="connsiteX3" fmla="*/ 623954 w 963413"/>
                <a:gd name="connsiteY3" fmla="*/ 464580 h 467766"/>
                <a:gd name="connsiteX4" fmla="*/ 700419 w 963413"/>
                <a:gd name="connsiteY4" fmla="*/ 193805 h 467766"/>
                <a:gd name="connsiteX0" fmla="*/ 21795 w 963413"/>
                <a:gd name="connsiteY0" fmla="*/ 50432 h 467766"/>
                <a:gd name="connsiteX1" fmla="*/ 303472 w 963413"/>
                <a:gd name="connsiteY1" fmla="*/ 30267 h 467766"/>
                <a:gd name="connsiteX2" fmla="*/ 960299 w 963413"/>
                <a:gd name="connsiteY2" fmla="*/ 6372 h 467766"/>
                <a:gd name="connsiteX3" fmla="*/ 700419 w 963413"/>
                <a:gd name="connsiteY3" fmla="*/ 193805 h 467766"/>
                <a:gd name="connsiteX4" fmla="*/ 21795 w 963413"/>
                <a:gd name="connsiteY4" fmla="*/ 50432 h 467766"/>
                <a:gd name="connsiteX0" fmla="*/ 3114 w 963413"/>
                <a:gd name="connsiteY0" fmla="*/ 45653 h 467766"/>
                <a:gd name="connsiteX1" fmla="*/ 292575 w 963413"/>
                <a:gd name="connsiteY1" fmla="*/ 23895 h 467766"/>
                <a:gd name="connsiteX2" fmla="*/ 961856 w 963413"/>
                <a:gd name="connsiteY2" fmla="*/ 0 h 467766"/>
                <a:gd name="connsiteX3" fmla="*/ 787491 w 963413"/>
                <a:gd name="connsiteY3" fmla="*/ 367950 h 467766"/>
                <a:gd name="connsiteX4" fmla="*/ 617581 w 963413"/>
                <a:gd name="connsiteY4" fmla="*/ 461394 h 467766"/>
                <a:gd name="connsiteX5" fmla="*/ 373605 w 963413"/>
                <a:gd name="connsiteY5" fmla="*/ 467766 h 467766"/>
                <a:gd name="connsiteX6" fmla="*/ 3114 w 963413"/>
                <a:gd name="connsiteY6" fmla="*/ 45653 h 467766"/>
                <a:gd name="connsiteX7" fmla="*/ 0 w 963413"/>
                <a:gd name="connsiteY7" fmla="*/ 44060 h 467766"/>
                <a:gd name="connsiteX8" fmla="*/ 837421 w 963413"/>
                <a:gd name="connsiteY8" fmla="*/ 95037 h 467766"/>
                <a:gd name="connsiteX9" fmla="*/ 963413 w 963413"/>
                <a:gd name="connsiteY9" fmla="*/ 7965 h 467766"/>
                <a:gd name="connsiteX10" fmla="*/ 863887 w 963413"/>
                <a:gd name="connsiteY10" fmla="*/ 87072 h 467766"/>
                <a:gd name="connsiteX11" fmla="*/ 617582 w 963413"/>
                <a:gd name="connsiteY11" fmla="*/ 455022 h 467766"/>
                <a:gd name="connsiteX0" fmla="*/ 7784 w 963413"/>
                <a:gd name="connsiteY0" fmla="*/ 45653 h 467766"/>
                <a:gd name="connsiteX1" fmla="*/ 700419 w 963413"/>
                <a:gd name="connsiteY1" fmla="*/ 193805 h 467766"/>
                <a:gd name="connsiteX2" fmla="*/ 627140 w 963413"/>
                <a:gd name="connsiteY2" fmla="*/ 447057 h 467766"/>
                <a:gd name="connsiteX3" fmla="*/ 266255 w 963413"/>
                <a:gd name="connsiteY3" fmla="*/ 410417 h 467766"/>
                <a:gd name="connsiteX4" fmla="*/ 7784 w 963413"/>
                <a:gd name="connsiteY4" fmla="*/ 45653 h 467766"/>
                <a:gd name="connsiteX0" fmla="*/ 700419 w 963413"/>
                <a:gd name="connsiteY0" fmla="*/ 193805 h 467766"/>
                <a:gd name="connsiteX1" fmla="*/ 961857 w 963413"/>
                <a:gd name="connsiteY1" fmla="*/ 7965 h 467766"/>
                <a:gd name="connsiteX2" fmla="*/ 787491 w 963413"/>
                <a:gd name="connsiteY2" fmla="*/ 367950 h 467766"/>
                <a:gd name="connsiteX3" fmla="*/ 623954 w 963413"/>
                <a:gd name="connsiteY3" fmla="*/ 464580 h 467766"/>
                <a:gd name="connsiteX4" fmla="*/ 700419 w 963413"/>
                <a:gd name="connsiteY4" fmla="*/ 193805 h 467766"/>
                <a:gd name="connsiteX0" fmla="*/ 21795 w 963413"/>
                <a:gd name="connsiteY0" fmla="*/ 50432 h 467766"/>
                <a:gd name="connsiteX1" fmla="*/ 303472 w 963413"/>
                <a:gd name="connsiteY1" fmla="*/ 30267 h 467766"/>
                <a:gd name="connsiteX2" fmla="*/ 960299 w 963413"/>
                <a:gd name="connsiteY2" fmla="*/ 6372 h 467766"/>
                <a:gd name="connsiteX3" fmla="*/ 700419 w 963413"/>
                <a:gd name="connsiteY3" fmla="*/ 193805 h 467766"/>
                <a:gd name="connsiteX4" fmla="*/ 21795 w 963413"/>
                <a:gd name="connsiteY4" fmla="*/ 50432 h 467766"/>
                <a:gd name="connsiteX0" fmla="*/ 3114 w 963413"/>
                <a:gd name="connsiteY0" fmla="*/ 45653 h 467766"/>
                <a:gd name="connsiteX1" fmla="*/ 292575 w 963413"/>
                <a:gd name="connsiteY1" fmla="*/ 23895 h 467766"/>
                <a:gd name="connsiteX2" fmla="*/ 961856 w 963413"/>
                <a:gd name="connsiteY2" fmla="*/ 0 h 467766"/>
                <a:gd name="connsiteX3" fmla="*/ 787491 w 963413"/>
                <a:gd name="connsiteY3" fmla="*/ 367950 h 467766"/>
                <a:gd name="connsiteX4" fmla="*/ 617581 w 963413"/>
                <a:gd name="connsiteY4" fmla="*/ 461394 h 467766"/>
                <a:gd name="connsiteX5" fmla="*/ 373605 w 963413"/>
                <a:gd name="connsiteY5" fmla="*/ 467766 h 467766"/>
                <a:gd name="connsiteX6" fmla="*/ 3114 w 963413"/>
                <a:gd name="connsiteY6" fmla="*/ 45653 h 467766"/>
                <a:gd name="connsiteX7" fmla="*/ 0 w 963413"/>
                <a:gd name="connsiteY7" fmla="*/ 44060 h 467766"/>
                <a:gd name="connsiteX8" fmla="*/ 837421 w 963413"/>
                <a:gd name="connsiteY8" fmla="*/ 95037 h 467766"/>
                <a:gd name="connsiteX9" fmla="*/ 963413 w 963413"/>
                <a:gd name="connsiteY9" fmla="*/ 7965 h 467766"/>
                <a:gd name="connsiteX10" fmla="*/ 863887 w 963413"/>
                <a:gd name="connsiteY10" fmla="*/ 87072 h 467766"/>
                <a:gd name="connsiteX11" fmla="*/ 617582 w 963413"/>
                <a:gd name="connsiteY11" fmla="*/ 455022 h 467766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7784 w 963413"/>
                <a:gd name="connsiteY4" fmla="*/ 45653 h 470952"/>
                <a:gd name="connsiteX0" fmla="*/ 700419 w 963413"/>
                <a:gd name="connsiteY0" fmla="*/ 193805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00419 w 963413"/>
                <a:gd name="connsiteY4" fmla="*/ 193805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700419 w 963413"/>
                <a:gd name="connsiteY3" fmla="*/ 193805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3114 w 963413"/>
                <a:gd name="connsiteY6" fmla="*/ 45653 h 470952"/>
                <a:gd name="connsiteX7" fmla="*/ 0 w 963413"/>
                <a:gd name="connsiteY7" fmla="*/ 44060 h 470952"/>
                <a:gd name="connsiteX8" fmla="*/ 837421 w 963413"/>
                <a:gd name="connsiteY8" fmla="*/ 95037 h 470952"/>
                <a:gd name="connsiteX9" fmla="*/ 963413 w 963413"/>
                <a:gd name="connsiteY9" fmla="*/ 7965 h 470952"/>
                <a:gd name="connsiteX10" fmla="*/ 863887 w 963413"/>
                <a:gd name="connsiteY10" fmla="*/ 87072 h 470952"/>
                <a:gd name="connsiteX11" fmla="*/ 617582 w 963413"/>
                <a:gd name="connsiteY11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7784 w 963413"/>
                <a:gd name="connsiteY4" fmla="*/ 45653 h 470952"/>
                <a:gd name="connsiteX0" fmla="*/ 700419 w 963413"/>
                <a:gd name="connsiteY0" fmla="*/ 193805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00419 w 963413"/>
                <a:gd name="connsiteY4" fmla="*/ 193805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700419 w 963413"/>
                <a:gd name="connsiteY3" fmla="*/ 193805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312656 w 963413"/>
                <a:gd name="connsiteY6" fmla="*/ 37741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37421 w 963413"/>
                <a:gd name="connsiteY9" fmla="*/ 95037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7784 w 963413"/>
                <a:gd name="connsiteY4" fmla="*/ 45653 h 470952"/>
                <a:gd name="connsiteX0" fmla="*/ 700419 w 963413"/>
                <a:gd name="connsiteY0" fmla="*/ 193805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00419 w 963413"/>
                <a:gd name="connsiteY4" fmla="*/ 193805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700419 w 963413"/>
                <a:gd name="connsiteY3" fmla="*/ 193805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37421 w 963413"/>
                <a:gd name="connsiteY9" fmla="*/ 95037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300201 w 963413"/>
                <a:gd name="connsiteY4" fmla="*/ 393346 h 470952"/>
                <a:gd name="connsiteX5" fmla="*/ 7784 w 963413"/>
                <a:gd name="connsiteY5" fmla="*/ 45653 h 470952"/>
                <a:gd name="connsiteX0" fmla="*/ 700419 w 963413"/>
                <a:gd name="connsiteY0" fmla="*/ 193805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00419 w 963413"/>
                <a:gd name="connsiteY4" fmla="*/ 193805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700419 w 963413"/>
                <a:gd name="connsiteY3" fmla="*/ 193805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37421 w 963413"/>
                <a:gd name="connsiteY9" fmla="*/ 95037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700419 w 963413"/>
                <a:gd name="connsiteY0" fmla="*/ 193805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00419 w 963413"/>
                <a:gd name="connsiteY4" fmla="*/ 193805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700419 w 963413"/>
                <a:gd name="connsiteY3" fmla="*/ 193805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37421 w 963413"/>
                <a:gd name="connsiteY9" fmla="*/ 95037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700419 w 963413"/>
                <a:gd name="connsiteY0" fmla="*/ 193805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00419 w 963413"/>
                <a:gd name="connsiteY4" fmla="*/ 193805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795386 w 963413"/>
                <a:gd name="connsiteY3" fmla="*/ 131676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37421 w 963413"/>
                <a:gd name="connsiteY9" fmla="*/ 95037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786045 w 963413"/>
                <a:gd name="connsiteY0" fmla="*/ 125304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86045 w 963413"/>
                <a:gd name="connsiteY4" fmla="*/ 125304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795386 w 963413"/>
                <a:gd name="connsiteY3" fmla="*/ 131676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37421 w 963413"/>
                <a:gd name="connsiteY9" fmla="*/ 95037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786045 w 963413"/>
                <a:gd name="connsiteY0" fmla="*/ 125304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86045 w 963413"/>
                <a:gd name="connsiteY4" fmla="*/ 125304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795386 w 963413"/>
                <a:gd name="connsiteY3" fmla="*/ 131676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43648 w 963413"/>
                <a:gd name="connsiteY9" fmla="*/ 69548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786045 w 963413"/>
                <a:gd name="connsiteY0" fmla="*/ 125304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86045 w 963413"/>
                <a:gd name="connsiteY4" fmla="*/ 125304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851432 w 963413"/>
                <a:gd name="connsiteY3" fmla="*/ 87072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43648 w 963413"/>
                <a:gd name="connsiteY9" fmla="*/ 69548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786045 w 963413"/>
                <a:gd name="connsiteY0" fmla="*/ 125304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786045 w 963413"/>
                <a:gd name="connsiteY4" fmla="*/ 125304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851432 w 963413"/>
                <a:gd name="connsiteY3" fmla="*/ 87072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62330 w 963413"/>
                <a:gd name="connsiteY9" fmla="*/ 91851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700419 w 963413"/>
                <a:gd name="connsiteY1" fmla="*/ 19380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840535 w 963413"/>
                <a:gd name="connsiteY0" fmla="*/ 109373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840535 w 963413"/>
                <a:gd name="connsiteY4" fmla="*/ 109373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851432 w 963413"/>
                <a:gd name="connsiteY3" fmla="*/ 87072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62330 w 963413"/>
                <a:gd name="connsiteY9" fmla="*/ 91851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838978 w 963413"/>
                <a:gd name="connsiteY1" fmla="*/ 10459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840535 w 963413"/>
                <a:gd name="connsiteY0" fmla="*/ 109373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840535 w 963413"/>
                <a:gd name="connsiteY4" fmla="*/ 109373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851432 w 963413"/>
                <a:gd name="connsiteY3" fmla="*/ 87072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62330 w 963413"/>
                <a:gd name="connsiteY9" fmla="*/ 91851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838978 w 963413"/>
                <a:gd name="connsiteY1" fmla="*/ 104595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846762 w 963413"/>
                <a:gd name="connsiteY0" fmla="*/ 83885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846762 w 963413"/>
                <a:gd name="connsiteY4" fmla="*/ 83885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851432 w 963413"/>
                <a:gd name="connsiteY3" fmla="*/ 87072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62330 w 963413"/>
                <a:gd name="connsiteY9" fmla="*/ 91851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7784 w 963413"/>
                <a:gd name="connsiteY0" fmla="*/ 45653 h 470952"/>
                <a:gd name="connsiteX1" fmla="*/ 840535 w 963413"/>
                <a:gd name="connsiteY1" fmla="*/ 93444 h 470952"/>
                <a:gd name="connsiteX2" fmla="*/ 627140 w 963413"/>
                <a:gd name="connsiteY2" fmla="*/ 447057 h 470952"/>
                <a:gd name="connsiteX3" fmla="*/ 370564 w 963413"/>
                <a:gd name="connsiteY3" fmla="*/ 470952 h 470952"/>
                <a:gd name="connsiteX4" fmla="*/ 272179 w 963413"/>
                <a:gd name="connsiteY4" fmla="*/ 406090 h 470952"/>
                <a:gd name="connsiteX5" fmla="*/ 7784 w 963413"/>
                <a:gd name="connsiteY5" fmla="*/ 45653 h 470952"/>
                <a:gd name="connsiteX0" fmla="*/ 846762 w 963413"/>
                <a:gd name="connsiteY0" fmla="*/ 83885 h 470952"/>
                <a:gd name="connsiteX1" fmla="*/ 961857 w 963413"/>
                <a:gd name="connsiteY1" fmla="*/ 7965 h 470952"/>
                <a:gd name="connsiteX2" fmla="*/ 787491 w 963413"/>
                <a:gd name="connsiteY2" fmla="*/ 367950 h 470952"/>
                <a:gd name="connsiteX3" fmla="*/ 623954 w 963413"/>
                <a:gd name="connsiteY3" fmla="*/ 464580 h 470952"/>
                <a:gd name="connsiteX4" fmla="*/ 846762 w 963413"/>
                <a:gd name="connsiteY4" fmla="*/ 83885 h 470952"/>
                <a:gd name="connsiteX0" fmla="*/ 21795 w 963413"/>
                <a:gd name="connsiteY0" fmla="*/ 50432 h 470952"/>
                <a:gd name="connsiteX1" fmla="*/ 303472 w 963413"/>
                <a:gd name="connsiteY1" fmla="*/ 30267 h 470952"/>
                <a:gd name="connsiteX2" fmla="*/ 960299 w 963413"/>
                <a:gd name="connsiteY2" fmla="*/ 6372 h 470952"/>
                <a:gd name="connsiteX3" fmla="*/ 851432 w 963413"/>
                <a:gd name="connsiteY3" fmla="*/ 87072 h 470952"/>
                <a:gd name="connsiteX4" fmla="*/ 21795 w 963413"/>
                <a:gd name="connsiteY4" fmla="*/ 50432 h 470952"/>
                <a:gd name="connsiteX0" fmla="*/ 3114 w 963413"/>
                <a:gd name="connsiteY0" fmla="*/ 45653 h 470952"/>
                <a:gd name="connsiteX1" fmla="*/ 292575 w 963413"/>
                <a:gd name="connsiteY1" fmla="*/ 23895 h 470952"/>
                <a:gd name="connsiteX2" fmla="*/ 961856 w 963413"/>
                <a:gd name="connsiteY2" fmla="*/ 0 h 470952"/>
                <a:gd name="connsiteX3" fmla="*/ 787491 w 963413"/>
                <a:gd name="connsiteY3" fmla="*/ 367950 h 470952"/>
                <a:gd name="connsiteX4" fmla="*/ 617581 w 963413"/>
                <a:gd name="connsiteY4" fmla="*/ 461394 h 470952"/>
                <a:gd name="connsiteX5" fmla="*/ 373605 w 963413"/>
                <a:gd name="connsiteY5" fmla="*/ 467766 h 470952"/>
                <a:gd name="connsiteX6" fmla="*/ 273736 w 963413"/>
                <a:gd name="connsiteY6" fmla="*/ 414055 h 470952"/>
                <a:gd name="connsiteX7" fmla="*/ 3114 w 963413"/>
                <a:gd name="connsiteY7" fmla="*/ 45653 h 470952"/>
                <a:gd name="connsiteX8" fmla="*/ 0 w 963413"/>
                <a:gd name="connsiteY8" fmla="*/ 44060 h 470952"/>
                <a:gd name="connsiteX9" fmla="*/ 862330 w 963413"/>
                <a:gd name="connsiteY9" fmla="*/ 91851 h 470952"/>
                <a:gd name="connsiteX10" fmla="*/ 963413 w 963413"/>
                <a:gd name="connsiteY10" fmla="*/ 7965 h 470952"/>
                <a:gd name="connsiteX11" fmla="*/ 863887 w 963413"/>
                <a:gd name="connsiteY11" fmla="*/ 87072 h 470952"/>
                <a:gd name="connsiteX12" fmla="*/ 617582 w 963413"/>
                <a:gd name="connsiteY12" fmla="*/ 455022 h 470952"/>
                <a:gd name="connsiteX0" fmla="*/ 52932 w 1008561"/>
                <a:gd name="connsiteY0" fmla="*/ 45653 h 470952"/>
                <a:gd name="connsiteX1" fmla="*/ 885683 w 1008561"/>
                <a:gd name="connsiteY1" fmla="*/ 93444 h 470952"/>
                <a:gd name="connsiteX2" fmla="*/ 672288 w 1008561"/>
                <a:gd name="connsiteY2" fmla="*/ 447057 h 470952"/>
                <a:gd name="connsiteX3" fmla="*/ 415712 w 1008561"/>
                <a:gd name="connsiteY3" fmla="*/ 470952 h 470952"/>
                <a:gd name="connsiteX4" fmla="*/ 317327 w 1008561"/>
                <a:gd name="connsiteY4" fmla="*/ 406090 h 470952"/>
                <a:gd name="connsiteX5" fmla="*/ 52932 w 1008561"/>
                <a:gd name="connsiteY5" fmla="*/ 45653 h 470952"/>
                <a:gd name="connsiteX0" fmla="*/ 891910 w 1008561"/>
                <a:gd name="connsiteY0" fmla="*/ 83885 h 470952"/>
                <a:gd name="connsiteX1" fmla="*/ 1007005 w 1008561"/>
                <a:gd name="connsiteY1" fmla="*/ 7965 h 470952"/>
                <a:gd name="connsiteX2" fmla="*/ 832639 w 1008561"/>
                <a:gd name="connsiteY2" fmla="*/ 367950 h 470952"/>
                <a:gd name="connsiteX3" fmla="*/ 669102 w 1008561"/>
                <a:gd name="connsiteY3" fmla="*/ 464580 h 470952"/>
                <a:gd name="connsiteX4" fmla="*/ 891910 w 1008561"/>
                <a:gd name="connsiteY4" fmla="*/ 83885 h 470952"/>
                <a:gd name="connsiteX0" fmla="*/ 66943 w 1008561"/>
                <a:gd name="connsiteY0" fmla="*/ 50432 h 470952"/>
                <a:gd name="connsiteX1" fmla="*/ 348620 w 1008561"/>
                <a:gd name="connsiteY1" fmla="*/ 30267 h 470952"/>
                <a:gd name="connsiteX2" fmla="*/ 1005447 w 1008561"/>
                <a:gd name="connsiteY2" fmla="*/ 6372 h 470952"/>
                <a:gd name="connsiteX3" fmla="*/ 896580 w 1008561"/>
                <a:gd name="connsiteY3" fmla="*/ 87072 h 470952"/>
                <a:gd name="connsiteX4" fmla="*/ 66943 w 1008561"/>
                <a:gd name="connsiteY4" fmla="*/ 50432 h 470952"/>
                <a:gd name="connsiteX0" fmla="*/ 48262 w 1008561"/>
                <a:gd name="connsiteY0" fmla="*/ 45653 h 470952"/>
                <a:gd name="connsiteX1" fmla="*/ 337723 w 1008561"/>
                <a:gd name="connsiteY1" fmla="*/ 23895 h 470952"/>
                <a:gd name="connsiteX2" fmla="*/ 1007004 w 1008561"/>
                <a:gd name="connsiteY2" fmla="*/ 0 h 470952"/>
                <a:gd name="connsiteX3" fmla="*/ 832639 w 1008561"/>
                <a:gd name="connsiteY3" fmla="*/ 367950 h 470952"/>
                <a:gd name="connsiteX4" fmla="*/ 662729 w 1008561"/>
                <a:gd name="connsiteY4" fmla="*/ 461394 h 470952"/>
                <a:gd name="connsiteX5" fmla="*/ 418753 w 1008561"/>
                <a:gd name="connsiteY5" fmla="*/ 467766 h 470952"/>
                <a:gd name="connsiteX6" fmla="*/ 318884 w 1008561"/>
                <a:gd name="connsiteY6" fmla="*/ 414055 h 470952"/>
                <a:gd name="connsiteX7" fmla="*/ 48262 w 1008561"/>
                <a:gd name="connsiteY7" fmla="*/ 45653 h 470952"/>
                <a:gd name="connsiteX8" fmla="*/ 0 w 1008561"/>
                <a:gd name="connsiteY8" fmla="*/ 66363 h 470952"/>
                <a:gd name="connsiteX9" fmla="*/ 907478 w 1008561"/>
                <a:gd name="connsiteY9" fmla="*/ 91851 h 470952"/>
                <a:gd name="connsiteX10" fmla="*/ 1008561 w 1008561"/>
                <a:gd name="connsiteY10" fmla="*/ 7965 h 470952"/>
                <a:gd name="connsiteX11" fmla="*/ 909035 w 1008561"/>
                <a:gd name="connsiteY11" fmla="*/ 87072 h 470952"/>
                <a:gd name="connsiteX12" fmla="*/ 662730 w 1008561"/>
                <a:gd name="connsiteY12" fmla="*/ 455022 h 470952"/>
                <a:gd name="connsiteX0" fmla="*/ 52932 w 1008561"/>
                <a:gd name="connsiteY0" fmla="*/ 45653 h 470952"/>
                <a:gd name="connsiteX1" fmla="*/ 885683 w 1008561"/>
                <a:gd name="connsiteY1" fmla="*/ 93444 h 470952"/>
                <a:gd name="connsiteX2" fmla="*/ 672288 w 1008561"/>
                <a:gd name="connsiteY2" fmla="*/ 447057 h 470952"/>
                <a:gd name="connsiteX3" fmla="*/ 415712 w 1008561"/>
                <a:gd name="connsiteY3" fmla="*/ 470952 h 470952"/>
                <a:gd name="connsiteX4" fmla="*/ 317327 w 1008561"/>
                <a:gd name="connsiteY4" fmla="*/ 406090 h 470952"/>
                <a:gd name="connsiteX5" fmla="*/ 52932 w 1008561"/>
                <a:gd name="connsiteY5" fmla="*/ 45653 h 470952"/>
                <a:gd name="connsiteX0" fmla="*/ 891910 w 1008561"/>
                <a:gd name="connsiteY0" fmla="*/ 83885 h 470952"/>
                <a:gd name="connsiteX1" fmla="*/ 1007005 w 1008561"/>
                <a:gd name="connsiteY1" fmla="*/ 7965 h 470952"/>
                <a:gd name="connsiteX2" fmla="*/ 832639 w 1008561"/>
                <a:gd name="connsiteY2" fmla="*/ 367950 h 470952"/>
                <a:gd name="connsiteX3" fmla="*/ 669102 w 1008561"/>
                <a:gd name="connsiteY3" fmla="*/ 464580 h 470952"/>
                <a:gd name="connsiteX4" fmla="*/ 891910 w 1008561"/>
                <a:gd name="connsiteY4" fmla="*/ 83885 h 470952"/>
                <a:gd name="connsiteX0" fmla="*/ 66943 w 1008561"/>
                <a:gd name="connsiteY0" fmla="*/ 50432 h 470952"/>
                <a:gd name="connsiteX1" fmla="*/ 348620 w 1008561"/>
                <a:gd name="connsiteY1" fmla="*/ 30267 h 470952"/>
                <a:gd name="connsiteX2" fmla="*/ 1005447 w 1008561"/>
                <a:gd name="connsiteY2" fmla="*/ 6372 h 470952"/>
                <a:gd name="connsiteX3" fmla="*/ 896580 w 1008561"/>
                <a:gd name="connsiteY3" fmla="*/ 87072 h 470952"/>
                <a:gd name="connsiteX4" fmla="*/ 66943 w 1008561"/>
                <a:gd name="connsiteY4" fmla="*/ 50432 h 470952"/>
                <a:gd name="connsiteX0" fmla="*/ 3114 w 1008561"/>
                <a:gd name="connsiteY0" fmla="*/ 75921 h 470952"/>
                <a:gd name="connsiteX1" fmla="*/ 337723 w 1008561"/>
                <a:gd name="connsiteY1" fmla="*/ 23895 h 470952"/>
                <a:gd name="connsiteX2" fmla="*/ 1007004 w 1008561"/>
                <a:gd name="connsiteY2" fmla="*/ 0 h 470952"/>
                <a:gd name="connsiteX3" fmla="*/ 832639 w 1008561"/>
                <a:gd name="connsiteY3" fmla="*/ 367950 h 470952"/>
                <a:gd name="connsiteX4" fmla="*/ 662729 w 1008561"/>
                <a:gd name="connsiteY4" fmla="*/ 461394 h 470952"/>
                <a:gd name="connsiteX5" fmla="*/ 418753 w 1008561"/>
                <a:gd name="connsiteY5" fmla="*/ 467766 h 470952"/>
                <a:gd name="connsiteX6" fmla="*/ 318884 w 1008561"/>
                <a:gd name="connsiteY6" fmla="*/ 414055 h 470952"/>
                <a:gd name="connsiteX7" fmla="*/ 3114 w 1008561"/>
                <a:gd name="connsiteY7" fmla="*/ 75921 h 470952"/>
                <a:gd name="connsiteX8" fmla="*/ 0 w 1008561"/>
                <a:gd name="connsiteY8" fmla="*/ 66363 h 470952"/>
                <a:gd name="connsiteX9" fmla="*/ 907478 w 1008561"/>
                <a:gd name="connsiteY9" fmla="*/ 91851 h 470952"/>
                <a:gd name="connsiteX10" fmla="*/ 1008561 w 1008561"/>
                <a:gd name="connsiteY10" fmla="*/ 7965 h 470952"/>
                <a:gd name="connsiteX11" fmla="*/ 909035 w 1008561"/>
                <a:gd name="connsiteY11" fmla="*/ 87072 h 470952"/>
                <a:gd name="connsiteX12" fmla="*/ 662730 w 1008561"/>
                <a:gd name="connsiteY12" fmla="*/ 455022 h 470952"/>
                <a:gd name="connsiteX0" fmla="*/ 52932 w 1008561"/>
                <a:gd name="connsiteY0" fmla="*/ 45653 h 470952"/>
                <a:gd name="connsiteX1" fmla="*/ 885683 w 1008561"/>
                <a:gd name="connsiteY1" fmla="*/ 93444 h 470952"/>
                <a:gd name="connsiteX2" fmla="*/ 672288 w 1008561"/>
                <a:gd name="connsiteY2" fmla="*/ 447057 h 470952"/>
                <a:gd name="connsiteX3" fmla="*/ 415712 w 1008561"/>
                <a:gd name="connsiteY3" fmla="*/ 470952 h 470952"/>
                <a:gd name="connsiteX4" fmla="*/ 317327 w 1008561"/>
                <a:gd name="connsiteY4" fmla="*/ 406090 h 470952"/>
                <a:gd name="connsiteX5" fmla="*/ 52932 w 1008561"/>
                <a:gd name="connsiteY5" fmla="*/ 45653 h 470952"/>
                <a:gd name="connsiteX0" fmla="*/ 891910 w 1008561"/>
                <a:gd name="connsiteY0" fmla="*/ 83885 h 470952"/>
                <a:gd name="connsiteX1" fmla="*/ 1007005 w 1008561"/>
                <a:gd name="connsiteY1" fmla="*/ 7965 h 470952"/>
                <a:gd name="connsiteX2" fmla="*/ 832639 w 1008561"/>
                <a:gd name="connsiteY2" fmla="*/ 367950 h 470952"/>
                <a:gd name="connsiteX3" fmla="*/ 669102 w 1008561"/>
                <a:gd name="connsiteY3" fmla="*/ 464580 h 470952"/>
                <a:gd name="connsiteX4" fmla="*/ 891910 w 1008561"/>
                <a:gd name="connsiteY4" fmla="*/ 83885 h 470952"/>
                <a:gd name="connsiteX0" fmla="*/ 20238 w 1008561"/>
                <a:gd name="connsiteY0" fmla="*/ 64770 h 470952"/>
                <a:gd name="connsiteX1" fmla="*/ 348620 w 1008561"/>
                <a:gd name="connsiteY1" fmla="*/ 30267 h 470952"/>
                <a:gd name="connsiteX2" fmla="*/ 1005447 w 1008561"/>
                <a:gd name="connsiteY2" fmla="*/ 6372 h 470952"/>
                <a:gd name="connsiteX3" fmla="*/ 896580 w 1008561"/>
                <a:gd name="connsiteY3" fmla="*/ 87072 h 470952"/>
                <a:gd name="connsiteX4" fmla="*/ 20238 w 1008561"/>
                <a:gd name="connsiteY4" fmla="*/ 64770 h 470952"/>
                <a:gd name="connsiteX0" fmla="*/ 3114 w 1008561"/>
                <a:gd name="connsiteY0" fmla="*/ 75921 h 470952"/>
                <a:gd name="connsiteX1" fmla="*/ 337723 w 1008561"/>
                <a:gd name="connsiteY1" fmla="*/ 23895 h 470952"/>
                <a:gd name="connsiteX2" fmla="*/ 1007004 w 1008561"/>
                <a:gd name="connsiteY2" fmla="*/ 0 h 470952"/>
                <a:gd name="connsiteX3" fmla="*/ 832639 w 1008561"/>
                <a:gd name="connsiteY3" fmla="*/ 367950 h 470952"/>
                <a:gd name="connsiteX4" fmla="*/ 662729 w 1008561"/>
                <a:gd name="connsiteY4" fmla="*/ 461394 h 470952"/>
                <a:gd name="connsiteX5" fmla="*/ 418753 w 1008561"/>
                <a:gd name="connsiteY5" fmla="*/ 467766 h 470952"/>
                <a:gd name="connsiteX6" fmla="*/ 318884 w 1008561"/>
                <a:gd name="connsiteY6" fmla="*/ 414055 h 470952"/>
                <a:gd name="connsiteX7" fmla="*/ 3114 w 1008561"/>
                <a:gd name="connsiteY7" fmla="*/ 75921 h 470952"/>
                <a:gd name="connsiteX8" fmla="*/ 0 w 1008561"/>
                <a:gd name="connsiteY8" fmla="*/ 66363 h 470952"/>
                <a:gd name="connsiteX9" fmla="*/ 907478 w 1008561"/>
                <a:gd name="connsiteY9" fmla="*/ 91851 h 470952"/>
                <a:gd name="connsiteX10" fmla="*/ 1008561 w 1008561"/>
                <a:gd name="connsiteY10" fmla="*/ 7965 h 470952"/>
                <a:gd name="connsiteX11" fmla="*/ 909035 w 1008561"/>
                <a:gd name="connsiteY11" fmla="*/ 87072 h 470952"/>
                <a:gd name="connsiteX12" fmla="*/ 662730 w 1008561"/>
                <a:gd name="connsiteY12" fmla="*/ 455022 h 470952"/>
                <a:gd name="connsiteX0" fmla="*/ 15568 w 1008561"/>
                <a:gd name="connsiteY0" fmla="*/ 72735 h 470952"/>
                <a:gd name="connsiteX1" fmla="*/ 885683 w 1008561"/>
                <a:gd name="connsiteY1" fmla="*/ 93444 h 470952"/>
                <a:gd name="connsiteX2" fmla="*/ 672288 w 1008561"/>
                <a:gd name="connsiteY2" fmla="*/ 447057 h 470952"/>
                <a:gd name="connsiteX3" fmla="*/ 415712 w 1008561"/>
                <a:gd name="connsiteY3" fmla="*/ 470952 h 470952"/>
                <a:gd name="connsiteX4" fmla="*/ 317327 w 1008561"/>
                <a:gd name="connsiteY4" fmla="*/ 406090 h 470952"/>
                <a:gd name="connsiteX5" fmla="*/ 15568 w 1008561"/>
                <a:gd name="connsiteY5" fmla="*/ 72735 h 470952"/>
                <a:gd name="connsiteX0" fmla="*/ 891910 w 1008561"/>
                <a:gd name="connsiteY0" fmla="*/ 83885 h 470952"/>
                <a:gd name="connsiteX1" fmla="*/ 1007005 w 1008561"/>
                <a:gd name="connsiteY1" fmla="*/ 7965 h 470952"/>
                <a:gd name="connsiteX2" fmla="*/ 832639 w 1008561"/>
                <a:gd name="connsiteY2" fmla="*/ 367950 h 470952"/>
                <a:gd name="connsiteX3" fmla="*/ 669102 w 1008561"/>
                <a:gd name="connsiteY3" fmla="*/ 464580 h 470952"/>
                <a:gd name="connsiteX4" fmla="*/ 891910 w 1008561"/>
                <a:gd name="connsiteY4" fmla="*/ 83885 h 470952"/>
                <a:gd name="connsiteX0" fmla="*/ 20238 w 1008561"/>
                <a:gd name="connsiteY0" fmla="*/ 64770 h 470952"/>
                <a:gd name="connsiteX1" fmla="*/ 348620 w 1008561"/>
                <a:gd name="connsiteY1" fmla="*/ 30267 h 470952"/>
                <a:gd name="connsiteX2" fmla="*/ 1005447 w 1008561"/>
                <a:gd name="connsiteY2" fmla="*/ 6372 h 470952"/>
                <a:gd name="connsiteX3" fmla="*/ 896580 w 1008561"/>
                <a:gd name="connsiteY3" fmla="*/ 87072 h 470952"/>
                <a:gd name="connsiteX4" fmla="*/ 20238 w 1008561"/>
                <a:gd name="connsiteY4" fmla="*/ 64770 h 470952"/>
                <a:gd name="connsiteX0" fmla="*/ 3114 w 1008561"/>
                <a:gd name="connsiteY0" fmla="*/ 75921 h 470952"/>
                <a:gd name="connsiteX1" fmla="*/ 337723 w 1008561"/>
                <a:gd name="connsiteY1" fmla="*/ 23895 h 470952"/>
                <a:gd name="connsiteX2" fmla="*/ 1007004 w 1008561"/>
                <a:gd name="connsiteY2" fmla="*/ 0 h 470952"/>
                <a:gd name="connsiteX3" fmla="*/ 832639 w 1008561"/>
                <a:gd name="connsiteY3" fmla="*/ 367950 h 470952"/>
                <a:gd name="connsiteX4" fmla="*/ 662729 w 1008561"/>
                <a:gd name="connsiteY4" fmla="*/ 461394 h 470952"/>
                <a:gd name="connsiteX5" fmla="*/ 418753 w 1008561"/>
                <a:gd name="connsiteY5" fmla="*/ 467766 h 470952"/>
                <a:gd name="connsiteX6" fmla="*/ 318884 w 1008561"/>
                <a:gd name="connsiteY6" fmla="*/ 414055 h 470952"/>
                <a:gd name="connsiteX7" fmla="*/ 3114 w 1008561"/>
                <a:gd name="connsiteY7" fmla="*/ 75921 h 470952"/>
                <a:gd name="connsiteX8" fmla="*/ 0 w 1008561"/>
                <a:gd name="connsiteY8" fmla="*/ 66363 h 470952"/>
                <a:gd name="connsiteX9" fmla="*/ 907478 w 1008561"/>
                <a:gd name="connsiteY9" fmla="*/ 91851 h 470952"/>
                <a:gd name="connsiteX10" fmla="*/ 1008561 w 1008561"/>
                <a:gd name="connsiteY10" fmla="*/ 7965 h 470952"/>
                <a:gd name="connsiteX11" fmla="*/ 909035 w 1008561"/>
                <a:gd name="connsiteY11" fmla="*/ 87072 h 470952"/>
                <a:gd name="connsiteX12" fmla="*/ 662730 w 1008561"/>
                <a:gd name="connsiteY12" fmla="*/ 455022 h 470952"/>
                <a:gd name="connsiteX0" fmla="*/ 15568 w 1008561"/>
                <a:gd name="connsiteY0" fmla="*/ 72735 h 470952"/>
                <a:gd name="connsiteX1" fmla="*/ 885683 w 1008561"/>
                <a:gd name="connsiteY1" fmla="*/ 93444 h 470952"/>
                <a:gd name="connsiteX2" fmla="*/ 672288 w 1008561"/>
                <a:gd name="connsiteY2" fmla="*/ 447057 h 470952"/>
                <a:gd name="connsiteX3" fmla="*/ 415712 w 1008561"/>
                <a:gd name="connsiteY3" fmla="*/ 470952 h 470952"/>
                <a:gd name="connsiteX4" fmla="*/ 317327 w 1008561"/>
                <a:gd name="connsiteY4" fmla="*/ 406090 h 470952"/>
                <a:gd name="connsiteX5" fmla="*/ 15568 w 1008561"/>
                <a:gd name="connsiteY5" fmla="*/ 72735 h 470952"/>
                <a:gd name="connsiteX0" fmla="*/ 891910 w 1008561"/>
                <a:gd name="connsiteY0" fmla="*/ 83885 h 470952"/>
                <a:gd name="connsiteX1" fmla="*/ 1007005 w 1008561"/>
                <a:gd name="connsiteY1" fmla="*/ 7965 h 470952"/>
                <a:gd name="connsiteX2" fmla="*/ 832639 w 1008561"/>
                <a:gd name="connsiteY2" fmla="*/ 367950 h 470952"/>
                <a:gd name="connsiteX3" fmla="*/ 669102 w 1008561"/>
                <a:gd name="connsiteY3" fmla="*/ 464580 h 470952"/>
                <a:gd name="connsiteX4" fmla="*/ 891910 w 1008561"/>
                <a:gd name="connsiteY4" fmla="*/ 83885 h 470952"/>
                <a:gd name="connsiteX0" fmla="*/ 20238 w 1008561"/>
                <a:gd name="connsiteY0" fmla="*/ 64770 h 470952"/>
                <a:gd name="connsiteX1" fmla="*/ 348620 w 1008561"/>
                <a:gd name="connsiteY1" fmla="*/ 30267 h 470952"/>
                <a:gd name="connsiteX2" fmla="*/ 1005447 w 1008561"/>
                <a:gd name="connsiteY2" fmla="*/ 6372 h 470952"/>
                <a:gd name="connsiteX3" fmla="*/ 896580 w 1008561"/>
                <a:gd name="connsiteY3" fmla="*/ 87072 h 470952"/>
                <a:gd name="connsiteX4" fmla="*/ 20238 w 1008561"/>
                <a:gd name="connsiteY4" fmla="*/ 64770 h 470952"/>
                <a:gd name="connsiteX0" fmla="*/ 3114 w 1008561"/>
                <a:gd name="connsiteY0" fmla="*/ 75921 h 470952"/>
                <a:gd name="connsiteX1" fmla="*/ 284790 w 1008561"/>
                <a:gd name="connsiteY1" fmla="*/ 12744 h 470952"/>
                <a:gd name="connsiteX2" fmla="*/ 1007004 w 1008561"/>
                <a:gd name="connsiteY2" fmla="*/ 0 h 470952"/>
                <a:gd name="connsiteX3" fmla="*/ 832639 w 1008561"/>
                <a:gd name="connsiteY3" fmla="*/ 367950 h 470952"/>
                <a:gd name="connsiteX4" fmla="*/ 662729 w 1008561"/>
                <a:gd name="connsiteY4" fmla="*/ 461394 h 470952"/>
                <a:gd name="connsiteX5" fmla="*/ 418753 w 1008561"/>
                <a:gd name="connsiteY5" fmla="*/ 467766 h 470952"/>
                <a:gd name="connsiteX6" fmla="*/ 318884 w 1008561"/>
                <a:gd name="connsiteY6" fmla="*/ 414055 h 470952"/>
                <a:gd name="connsiteX7" fmla="*/ 3114 w 1008561"/>
                <a:gd name="connsiteY7" fmla="*/ 75921 h 470952"/>
                <a:gd name="connsiteX8" fmla="*/ 0 w 1008561"/>
                <a:gd name="connsiteY8" fmla="*/ 66363 h 470952"/>
                <a:gd name="connsiteX9" fmla="*/ 907478 w 1008561"/>
                <a:gd name="connsiteY9" fmla="*/ 91851 h 470952"/>
                <a:gd name="connsiteX10" fmla="*/ 1008561 w 1008561"/>
                <a:gd name="connsiteY10" fmla="*/ 7965 h 470952"/>
                <a:gd name="connsiteX11" fmla="*/ 909035 w 1008561"/>
                <a:gd name="connsiteY11" fmla="*/ 87072 h 470952"/>
                <a:gd name="connsiteX12" fmla="*/ 662730 w 1008561"/>
                <a:gd name="connsiteY12" fmla="*/ 455022 h 470952"/>
                <a:gd name="connsiteX0" fmla="*/ 15568 w 1008561"/>
                <a:gd name="connsiteY0" fmla="*/ 72735 h 470952"/>
                <a:gd name="connsiteX1" fmla="*/ 885683 w 1008561"/>
                <a:gd name="connsiteY1" fmla="*/ 93444 h 470952"/>
                <a:gd name="connsiteX2" fmla="*/ 672288 w 1008561"/>
                <a:gd name="connsiteY2" fmla="*/ 447057 h 470952"/>
                <a:gd name="connsiteX3" fmla="*/ 415712 w 1008561"/>
                <a:gd name="connsiteY3" fmla="*/ 470952 h 470952"/>
                <a:gd name="connsiteX4" fmla="*/ 317327 w 1008561"/>
                <a:gd name="connsiteY4" fmla="*/ 406090 h 470952"/>
                <a:gd name="connsiteX5" fmla="*/ 15568 w 1008561"/>
                <a:gd name="connsiteY5" fmla="*/ 72735 h 470952"/>
                <a:gd name="connsiteX0" fmla="*/ 891910 w 1008561"/>
                <a:gd name="connsiteY0" fmla="*/ 83885 h 470952"/>
                <a:gd name="connsiteX1" fmla="*/ 1007005 w 1008561"/>
                <a:gd name="connsiteY1" fmla="*/ 7965 h 470952"/>
                <a:gd name="connsiteX2" fmla="*/ 832639 w 1008561"/>
                <a:gd name="connsiteY2" fmla="*/ 367950 h 470952"/>
                <a:gd name="connsiteX3" fmla="*/ 669102 w 1008561"/>
                <a:gd name="connsiteY3" fmla="*/ 464580 h 470952"/>
                <a:gd name="connsiteX4" fmla="*/ 891910 w 1008561"/>
                <a:gd name="connsiteY4" fmla="*/ 83885 h 470952"/>
                <a:gd name="connsiteX0" fmla="*/ 20238 w 1008561"/>
                <a:gd name="connsiteY0" fmla="*/ 64770 h 470952"/>
                <a:gd name="connsiteX1" fmla="*/ 284790 w 1008561"/>
                <a:gd name="connsiteY1" fmla="*/ 19116 h 470952"/>
                <a:gd name="connsiteX2" fmla="*/ 1005447 w 1008561"/>
                <a:gd name="connsiteY2" fmla="*/ 6372 h 470952"/>
                <a:gd name="connsiteX3" fmla="*/ 896580 w 1008561"/>
                <a:gd name="connsiteY3" fmla="*/ 87072 h 470952"/>
                <a:gd name="connsiteX4" fmla="*/ 20238 w 1008561"/>
                <a:gd name="connsiteY4" fmla="*/ 64770 h 470952"/>
                <a:gd name="connsiteX0" fmla="*/ 3114 w 1008561"/>
                <a:gd name="connsiteY0" fmla="*/ 75921 h 470952"/>
                <a:gd name="connsiteX1" fmla="*/ 284790 w 1008561"/>
                <a:gd name="connsiteY1" fmla="*/ 12744 h 470952"/>
                <a:gd name="connsiteX2" fmla="*/ 1007004 w 1008561"/>
                <a:gd name="connsiteY2" fmla="*/ 0 h 470952"/>
                <a:gd name="connsiteX3" fmla="*/ 832639 w 1008561"/>
                <a:gd name="connsiteY3" fmla="*/ 367950 h 470952"/>
                <a:gd name="connsiteX4" fmla="*/ 662729 w 1008561"/>
                <a:gd name="connsiteY4" fmla="*/ 461394 h 470952"/>
                <a:gd name="connsiteX5" fmla="*/ 418753 w 1008561"/>
                <a:gd name="connsiteY5" fmla="*/ 467766 h 470952"/>
                <a:gd name="connsiteX6" fmla="*/ 318884 w 1008561"/>
                <a:gd name="connsiteY6" fmla="*/ 414055 h 470952"/>
                <a:gd name="connsiteX7" fmla="*/ 3114 w 1008561"/>
                <a:gd name="connsiteY7" fmla="*/ 75921 h 470952"/>
                <a:gd name="connsiteX8" fmla="*/ 0 w 1008561"/>
                <a:gd name="connsiteY8" fmla="*/ 66363 h 470952"/>
                <a:gd name="connsiteX9" fmla="*/ 907478 w 1008561"/>
                <a:gd name="connsiteY9" fmla="*/ 91851 h 470952"/>
                <a:gd name="connsiteX10" fmla="*/ 1008561 w 1008561"/>
                <a:gd name="connsiteY10" fmla="*/ 7965 h 470952"/>
                <a:gd name="connsiteX11" fmla="*/ 909035 w 1008561"/>
                <a:gd name="connsiteY11" fmla="*/ 87072 h 470952"/>
                <a:gd name="connsiteX12" fmla="*/ 662730 w 1008561"/>
                <a:gd name="connsiteY12" fmla="*/ 455022 h 470952"/>
                <a:gd name="connsiteX0" fmla="*/ 15568 w 1008561"/>
                <a:gd name="connsiteY0" fmla="*/ 72735 h 478977"/>
                <a:gd name="connsiteX1" fmla="*/ 885683 w 1008561"/>
                <a:gd name="connsiteY1" fmla="*/ 93444 h 478977"/>
                <a:gd name="connsiteX2" fmla="*/ 672288 w 1008561"/>
                <a:gd name="connsiteY2" fmla="*/ 447057 h 478977"/>
                <a:gd name="connsiteX3" fmla="*/ 415712 w 1008561"/>
                <a:gd name="connsiteY3" fmla="*/ 470952 h 478977"/>
                <a:gd name="connsiteX4" fmla="*/ 317327 w 1008561"/>
                <a:gd name="connsiteY4" fmla="*/ 406090 h 478977"/>
                <a:gd name="connsiteX5" fmla="*/ 15568 w 1008561"/>
                <a:gd name="connsiteY5" fmla="*/ 72735 h 478977"/>
                <a:gd name="connsiteX0" fmla="*/ 891910 w 1008561"/>
                <a:gd name="connsiteY0" fmla="*/ 83885 h 478977"/>
                <a:gd name="connsiteX1" fmla="*/ 1007005 w 1008561"/>
                <a:gd name="connsiteY1" fmla="*/ 7965 h 478977"/>
                <a:gd name="connsiteX2" fmla="*/ 832639 w 1008561"/>
                <a:gd name="connsiteY2" fmla="*/ 367950 h 478977"/>
                <a:gd name="connsiteX3" fmla="*/ 669102 w 1008561"/>
                <a:gd name="connsiteY3" fmla="*/ 464580 h 478977"/>
                <a:gd name="connsiteX4" fmla="*/ 891910 w 1008561"/>
                <a:gd name="connsiteY4" fmla="*/ 83885 h 478977"/>
                <a:gd name="connsiteX0" fmla="*/ 20238 w 1008561"/>
                <a:gd name="connsiteY0" fmla="*/ 64770 h 478977"/>
                <a:gd name="connsiteX1" fmla="*/ 284790 w 1008561"/>
                <a:gd name="connsiteY1" fmla="*/ 19116 h 478977"/>
                <a:gd name="connsiteX2" fmla="*/ 1005447 w 1008561"/>
                <a:gd name="connsiteY2" fmla="*/ 6372 h 478977"/>
                <a:gd name="connsiteX3" fmla="*/ 896580 w 1008561"/>
                <a:gd name="connsiteY3" fmla="*/ 87072 h 478977"/>
                <a:gd name="connsiteX4" fmla="*/ 20238 w 1008561"/>
                <a:gd name="connsiteY4" fmla="*/ 64770 h 478977"/>
                <a:gd name="connsiteX0" fmla="*/ 3114 w 1008561"/>
                <a:gd name="connsiteY0" fmla="*/ 75921 h 478977"/>
                <a:gd name="connsiteX1" fmla="*/ 284790 w 1008561"/>
                <a:gd name="connsiteY1" fmla="*/ 12744 h 478977"/>
                <a:gd name="connsiteX2" fmla="*/ 1007004 w 1008561"/>
                <a:gd name="connsiteY2" fmla="*/ 0 h 478977"/>
                <a:gd name="connsiteX3" fmla="*/ 832639 w 1008561"/>
                <a:gd name="connsiteY3" fmla="*/ 367950 h 478977"/>
                <a:gd name="connsiteX4" fmla="*/ 662729 w 1008561"/>
                <a:gd name="connsiteY4" fmla="*/ 461394 h 478977"/>
                <a:gd name="connsiteX5" fmla="*/ 418753 w 1008561"/>
                <a:gd name="connsiteY5" fmla="*/ 467766 h 478977"/>
                <a:gd name="connsiteX6" fmla="*/ 256610 w 1008561"/>
                <a:gd name="connsiteY6" fmla="*/ 444323 h 478977"/>
                <a:gd name="connsiteX7" fmla="*/ 3114 w 1008561"/>
                <a:gd name="connsiteY7" fmla="*/ 75921 h 478977"/>
                <a:gd name="connsiteX8" fmla="*/ 0 w 1008561"/>
                <a:gd name="connsiteY8" fmla="*/ 66363 h 478977"/>
                <a:gd name="connsiteX9" fmla="*/ 907478 w 1008561"/>
                <a:gd name="connsiteY9" fmla="*/ 91851 h 478977"/>
                <a:gd name="connsiteX10" fmla="*/ 1008561 w 1008561"/>
                <a:gd name="connsiteY10" fmla="*/ 7965 h 478977"/>
                <a:gd name="connsiteX11" fmla="*/ 909035 w 1008561"/>
                <a:gd name="connsiteY11" fmla="*/ 87072 h 478977"/>
                <a:gd name="connsiteX12" fmla="*/ 662730 w 1008561"/>
                <a:gd name="connsiteY12" fmla="*/ 455022 h 478977"/>
                <a:gd name="connsiteX0" fmla="*/ 15568 w 1008561"/>
                <a:gd name="connsiteY0" fmla="*/ 72735 h 485192"/>
                <a:gd name="connsiteX1" fmla="*/ 885683 w 1008561"/>
                <a:gd name="connsiteY1" fmla="*/ 93444 h 485192"/>
                <a:gd name="connsiteX2" fmla="*/ 672288 w 1008561"/>
                <a:gd name="connsiteY2" fmla="*/ 447057 h 485192"/>
                <a:gd name="connsiteX3" fmla="*/ 415712 w 1008561"/>
                <a:gd name="connsiteY3" fmla="*/ 470952 h 485192"/>
                <a:gd name="connsiteX4" fmla="*/ 317327 w 1008561"/>
                <a:gd name="connsiteY4" fmla="*/ 406090 h 485192"/>
                <a:gd name="connsiteX5" fmla="*/ 15568 w 1008561"/>
                <a:gd name="connsiteY5" fmla="*/ 72735 h 485192"/>
                <a:gd name="connsiteX0" fmla="*/ 891910 w 1008561"/>
                <a:gd name="connsiteY0" fmla="*/ 83885 h 485192"/>
                <a:gd name="connsiteX1" fmla="*/ 1007005 w 1008561"/>
                <a:gd name="connsiteY1" fmla="*/ 7965 h 485192"/>
                <a:gd name="connsiteX2" fmla="*/ 832639 w 1008561"/>
                <a:gd name="connsiteY2" fmla="*/ 367950 h 485192"/>
                <a:gd name="connsiteX3" fmla="*/ 669102 w 1008561"/>
                <a:gd name="connsiteY3" fmla="*/ 464580 h 485192"/>
                <a:gd name="connsiteX4" fmla="*/ 891910 w 1008561"/>
                <a:gd name="connsiteY4" fmla="*/ 83885 h 485192"/>
                <a:gd name="connsiteX0" fmla="*/ 20238 w 1008561"/>
                <a:gd name="connsiteY0" fmla="*/ 64770 h 485192"/>
                <a:gd name="connsiteX1" fmla="*/ 284790 w 1008561"/>
                <a:gd name="connsiteY1" fmla="*/ 19116 h 485192"/>
                <a:gd name="connsiteX2" fmla="*/ 1005447 w 1008561"/>
                <a:gd name="connsiteY2" fmla="*/ 6372 h 485192"/>
                <a:gd name="connsiteX3" fmla="*/ 896580 w 1008561"/>
                <a:gd name="connsiteY3" fmla="*/ 87072 h 485192"/>
                <a:gd name="connsiteX4" fmla="*/ 20238 w 1008561"/>
                <a:gd name="connsiteY4" fmla="*/ 64770 h 485192"/>
                <a:gd name="connsiteX0" fmla="*/ 3114 w 1008561"/>
                <a:gd name="connsiteY0" fmla="*/ 75921 h 485192"/>
                <a:gd name="connsiteX1" fmla="*/ 284790 w 1008561"/>
                <a:gd name="connsiteY1" fmla="*/ 12744 h 485192"/>
                <a:gd name="connsiteX2" fmla="*/ 1007004 w 1008561"/>
                <a:gd name="connsiteY2" fmla="*/ 0 h 485192"/>
                <a:gd name="connsiteX3" fmla="*/ 832639 w 1008561"/>
                <a:gd name="connsiteY3" fmla="*/ 367950 h 485192"/>
                <a:gd name="connsiteX4" fmla="*/ 662729 w 1008561"/>
                <a:gd name="connsiteY4" fmla="*/ 461394 h 485192"/>
                <a:gd name="connsiteX5" fmla="*/ 396958 w 1008561"/>
                <a:gd name="connsiteY5" fmla="*/ 483696 h 485192"/>
                <a:gd name="connsiteX6" fmla="*/ 256610 w 1008561"/>
                <a:gd name="connsiteY6" fmla="*/ 444323 h 485192"/>
                <a:gd name="connsiteX7" fmla="*/ 3114 w 1008561"/>
                <a:gd name="connsiteY7" fmla="*/ 75921 h 485192"/>
                <a:gd name="connsiteX8" fmla="*/ 0 w 1008561"/>
                <a:gd name="connsiteY8" fmla="*/ 66363 h 485192"/>
                <a:gd name="connsiteX9" fmla="*/ 907478 w 1008561"/>
                <a:gd name="connsiteY9" fmla="*/ 91851 h 485192"/>
                <a:gd name="connsiteX10" fmla="*/ 1008561 w 1008561"/>
                <a:gd name="connsiteY10" fmla="*/ 7965 h 485192"/>
                <a:gd name="connsiteX11" fmla="*/ 909035 w 1008561"/>
                <a:gd name="connsiteY11" fmla="*/ 87072 h 485192"/>
                <a:gd name="connsiteX12" fmla="*/ 662730 w 1008561"/>
                <a:gd name="connsiteY12" fmla="*/ 455022 h 485192"/>
                <a:gd name="connsiteX0" fmla="*/ 15568 w 1008561"/>
                <a:gd name="connsiteY0" fmla="*/ 72735 h 485192"/>
                <a:gd name="connsiteX1" fmla="*/ 885683 w 1008561"/>
                <a:gd name="connsiteY1" fmla="*/ 93444 h 485192"/>
                <a:gd name="connsiteX2" fmla="*/ 672288 w 1008561"/>
                <a:gd name="connsiteY2" fmla="*/ 447057 h 485192"/>
                <a:gd name="connsiteX3" fmla="*/ 415712 w 1008561"/>
                <a:gd name="connsiteY3" fmla="*/ 470952 h 485192"/>
                <a:gd name="connsiteX4" fmla="*/ 245713 w 1008561"/>
                <a:gd name="connsiteY4" fmla="*/ 437951 h 485192"/>
                <a:gd name="connsiteX5" fmla="*/ 15568 w 1008561"/>
                <a:gd name="connsiteY5" fmla="*/ 72735 h 485192"/>
                <a:gd name="connsiteX0" fmla="*/ 891910 w 1008561"/>
                <a:gd name="connsiteY0" fmla="*/ 83885 h 485192"/>
                <a:gd name="connsiteX1" fmla="*/ 1007005 w 1008561"/>
                <a:gd name="connsiteY1" fmla="*/ 7965 h 485192"/>
                <a:gd name="connsiteX2" fmla="*/ 832639 w 1008561"/>
                <a:gd name="connsiteY2" fmla="*/ 367950 h 485192"/>
                <a:gd name="connsiteX3" fmla="*/ 669102 w 1008561"/>
                <a:gd name="connsiteY3" fmla="*/ 464580 h 485192"/>
                <a:gd name="connsiteX4" fmla="*/ 891910 w 1008561"/>
                <a:gd name="connsiteY4" fmla="*/ 83885 h 485192"/>
                <a:gd name="connsiteX0" fmla="*/ 20238 w 1008561"/>
                <a:gd name="connsiteY0" fmla="*/ 64770 h 485192"/>
                <a:gd name="connsiteX1" fmla="*/ 284790 w 1008561"/>
                <a:gd name="connsiteY1" fmla="*/ 19116 h 485192"/>
                <a:gd name="connsiteX2" fmla="*/ 1005447 w 1008561"/>
                <a:gd name="connsiteY2" fmla="*/ 6372 h 485192"/>
                <a:gd name="connsiteX3" fmla="*/ 896580 w 1008561"/>
                <a:gd name="connsiteY3" fmla="*/ 87072 h 485192"/>
                <a:gd name="connsiteX4" fmla="*/ 20238 w 1008561"/>
                <a:gd name="connsiteY4" fmla="*/ 64770 h 485192"/>
                <a:gd name="connsiteX0" fmla="*/ 3114 w 1008561"/>
                <a:gd name="connsiteY0" fmla="*/ 75921 h 485192"/>
                <a:gd name="connsiteX1" fmla="*/ 284790 w 1008561"/>
                <a:gd name="connsiteY1" fmla="*/ 12744 h 485192"/>
                <a:gd name="connsiteX2" fmla="*/ 1007004 w 1008561"/>
                <a:gd name="connsiteY2" fmla="*/ 0 h 485192"/>
                <a:gd name="connsiteX3" fmla="*/ 832639 w 1008561"/>
                <a:gd name="connsiteY3" fmla="*/ 367950 h 485192"/>
                <a:gd name="connsiteX4" fmla="*/ 662729 w 1008561"/>
                <a:gd name="connsiteY4" fmla="*/ 461394 h 485192"/>
                <a:gd name="connsiteX5" fmla="*/ 396958 w 1008561"/>
                <a:gd name="connsiteY5" fmla="*/ 483696 h 485192"/>
                <a:gd name="connsiteX6" fmla="*/ 256610 w 1008561"/>
                <a:gd name="connsiteY6" fmla="*/ 444323 h 485192"/>
                <a:gd name="connsiteX7" fmla="*/ 3114 w 1008561"/>
                <a:gd name="connsiteY7" fmla="*/ 75921 h 485192"/>
                <a:gd name="connsiteX8" fmla="*/ 0 w 1008561"/>
                <a:gd name="connsiteY8" fmla="*/ 66363 h 485192"/>
                <a:gd name="connsiteX9" fmla="*/ 907478 w 1008561"/>
                <a:gd name="connsiteY9" fmla="*/ 91851 h 485192"/>
                <a:gd name="connsiteX10" fmla="*/ 1008561 w 1008561"/>
                <a:gd name="connsiteY10" fmla="*/ 7965 h 485192"/>
                <a:gd name="connsiteX11" fmla="*/ 909035 w 1008561"/>
                <a:gd name="connsiteY11" fmla="*/ 87072 h 485192"/>
                <a:gd name="connsiteX12" fmla="*/ 662730 w 1008561"/>
                <a:gd name="connsiteY12" fmla="*/ 455022 h 485192"/>
                <a:gd name="connsiteX0" fmla="*/ 15568 w 1008561"/>
                <a:gd name="connsiteY0" fmla="*/ 72735 h 490068"/>
                <a:gd name="connsiteX1" fmla="*/ 885683 w 1008561"/>
                <a:gd name="connsiteY1" fmla="*/ 93444 h 490068"/>
                <a:gd name="connsiteX2" fmla="*/ 672288 w 1008561"/>
                <a:gd name="connsiteY2" fmla="*/ 447057 h 490068"/>
                <a:gd name="connsiteX3" fmla="*/ 415712 w 1008561"/>
                <a:gd name="connsiteY3" fmla="*/ 470952 h 490068"/>
                <a:gd name="connsiteX4" fmla="*/ 245713 w 1008561"/>
                <a:gd name="connsiteY4" fmla="*/ 437951 h 490068"/>
                <a:gd name="connsiteX5" fmla="*/ 15568 w 1008561"/>
                <a:gd name="connsiteY5" fmla="*/ 72735 h 490068"/>
                <a:gd name="connsiteX0" fmla="*/ 891910 w 1008561"/>
                <a:gd name="connsiteY0" fmla="*/ 83885 h 490068"/>
                <a:gd name="connsiteX1" fmla="*/ 1007005 w 1008561"/>
                <a:gd name="connsiteY1" fmla="*/ 7965 h 490068"/>
                <a:gd name="connsiteX2" fmla="*/ 832639 w 1008561"/>
                <a:gd name="connsiteY2" fmla="*/ 367950 h 490068"/>
                <a:gd name="connsiteX3" fmla="*/ 669102 w 1008561"/>
                <a:gd name="connsiteY3" fmla="*/ 464580 h 490068"/>
                <a:gd name="connsiteX4" fmla="*/ 891910 w 1008561"/>
                <a:gd name="connsiteY4" fmla="*/ 83885 h 490068"/>
                <a:gd name="connsiteX0" fmla="*/ 20238 w 1008561"/>
                <a:gd name="connsiteY0" fmla="*/ 64770 h 490068"/>
                <a:gd name="connsiteX1" fmla="*/ 284790 w 1008561"/>
                <a:gd name="connsiteY1" fmla="*/ 19116 h 490068"/>
                <a:gd name="connsiteX2" fmla="*/ 1005447 w 1008561"/>
                <a:gd name="connsiteY2" fmla="*/ 6372 h 490068"/>
                <a:gd name="connsiteX3" fmla="*/ 896580 w 1008561"/>
                <a:gd name="connsiteY3" fmla="*/ 87072 h 490068"/>
                <a:gd name="connsiteX4" fmla="*/ 20238 w 1008561"/>
                <a:gd name="connsiteY4" fmla="*/ 64770 h 490068"/>
                <a:gd name="connsiteX0" fmla="*/ 3114 w 1008561"/>
                <a:gd name="connsiteY0" fmla="*/ 75921 h 490068"/>
                <a:gd name="connsiteX1" fmla="*/ 284790 w 1008561"/>
                <a:gd name="connsiteY1" fmla="*/ 12744 h 490068"/>
                <a:gd name="connsiteX2" fmla="*/ 1007004 w 1008561"/>
                <a:gd name="connsiteY2" fmla="*/ 0 h 490068"/>
                <a:gd name="connsiteX3" fmla="*/ 832639 w 1008561"/>
                <a:gd name="connsiteY3" fmla="*/ 367950 h 490068"/>
                <a:gd name="connsiteX4" fmla="*/ 662729 w 1008561"/>
                <a:gd name="connsiteY4" fmla="*/ 461394 h 490068"/>
                <a:gd name="connsiteX5" fmla="*/ 356481 w 1008561"/>
                <a:gd name="connsiteY5" fmla="*/ 490068 h 490068"/>
                <a:gd name="connsiteX6" fmla="*/ 256610 w 1008561"/>
                <a:gd name="connsiteY6" fmla="*/ 444323 h 490068"/>
                <a:gd name="connsiteX7" fmla="*/ 3114 w 1008561"/>
                <a:gd name="connsiteY7" fmla="*/ 75921 h 490068"/>
                <a:gd name="connsiteX8" fmla="*/ 0 w 1008561"/>
                <a:gd name="connsiteY8" fmla="*/ 66363 h 490068"/>
                <a:gd name="connsiteX9" fmla="*/ 907478 w 1008561"/>
                <a:gd name="connsiteY9" fmla="*/ 91851 h 490068"/>
                <a:gd name="connsiteX10" fmla="*/ 1008561 w 1008561"/>
                <a:gd name="connsiteY10" fmla="*/ 7965 h 490068"/>
                <a:gd name="connsiteX11" fmla="*/ 909035 w 1008561"/>
                <a:gd name="connsiteY11" fmla="*/ 87072 h 490068"/>
                <a:gd name="connsiteX12" fmla="*/ 662730 w 1008561"/>
                <a:gd name="connsiteY12" fmla="*/ 455022 h 490068"/>
                <a:gd name="connsiteX0" fmla="*/ 15568 w 1008561"/>
                <a:gd name="connsiteY0" fmla="*/ 72735 h 490068"/>
                <a:gd name="connsiteX1" fmla="*/ 885683 w 1008561"/>
                <a:gd name="connsiteY1" fmla="*/ 93444 h 490068"/>
                <a:gd name="connsiteX2" fmla="*/ 672288 w 1008561"/>
                <a:gd name="connsiteY2" fmla="*/ 447057 h 490068"/>
                <a:gd name="connsiteX3" fmla="*/ 356551 w 1008561"/>
                <a:gd name="connsiteY3" fmla="*/ 490068 h 490068"/>
                <a:gd name="connsiteX4" fmla="*/ 245713 w 1008561"/>
                <a:gd name="connsiteY4" fmla="*/ 437951 h 490068"/>
                <a:gd name="connsiteX5" fmla="*/ 15568 w 1008561"/>
                <a:gd name="connsiteY5" fmla="*/ 72735 h 490068"/>
                <a:gd name="connsiteX0" fmla="*/ 891910 w 1008561"/>
                <a:gd name="connsiteY0" fmla="*/ 83885 h 490068"/>
                <a:gd name="connsiteX1" fmla="*/ 1007005 w 1008561"/>
                <a:gd name="connsiteY1" fmla="*/ 7965 h 490068"/>
                <a:gd name="connsiteX2" fmla="*/ 832639 w 1008561"/>
                <a:gd name="connsiteY2" fmla="*/ 367950 h 490068"/>
                <a:gd name="connsiteX3" fmla="*/ 669102 w 1008561"/>
                <a:gd name="connsiteY3" fmla="*/ 464580 h 490068"/>
                <a:gd name="connsiteX4" fmla="*/ 891910 w 1008561"/>
                <a:gd name="connsiteY4" fmla="*/ 83885 h 490068"/>
                <a:gd name="connsiteX0" fmla="*/ 20238 w 1008561"/>
                <a:gd name="connsiteY0" fmla="*/ 64770 h 490068"/>
                <a:gd name="connsiteX1" fmla="*/ 284790 w 1008561"/>
                <a:gd name="connsiteY1" fmla="*/ 19116 h 490068"/>
                <a:gd name="connsiteX2" fmla="*/ 1005447 w 1008561"/>
                <a:gd name="connsiteY2" fmla="*/ 6372 h 490068"/>
                <a:gd name="connsiteX3" fmla="*/ 896580 w 1008561"/>
                <a:gd name="connsiteY3" fmla="*/ 87072 h 490068"/>
                <a:gd name="connsiteX4" fmla="*/ 20238 w 1008561"/>
                <a:gd name="connsiteY4" fmla="*/ 64770 h 490068"/>
                <a:gd name="connsiteX0" fmla="*/ 3114 w 1008561"/>
                <a:gd name="connsiteY0" fmla="*/ 75921 h 490068"/>
                <a:gd name="connsiteX1" fmla="*/ 284790 w 1008561"/>
                <a:gd name="connsiteY1" fmla="*/ 12744 h 490068"/>
                <a:gd name="connsiteX2" fmla="*/ 1007004 w 1008561"/>
                <a:gd name="connsiteY2" fmla="*/ 0 h 490068"/>
                <a:gd name="connsiteX3" fmla="*/ 832639 w 1008561"/>
                <a:gd name="connsiteY3" fmla="*/ 367950 h 490068"/>
                <a:gd name="connsiteX4" fmla="*/ 662729 w 1008561"/>
                <a:gd name="connsiteY4" fmla="*/ 461394 h 490068"/>
                <a:gd name="connsiteX5" fmla="*/ 356481 w 1008561"/>
                <a:gd name="connsiteY5" fmla="*/ 490068 h 490068"/>
                <a:gd name="connsiteX6" fmla="*/ 256610 w 1008561"/>
                <a:gd name="connsiteY6" fmla="*/ 444323 h 490068"/>
                <a:gd name="connsiteX7" fmla="*/ 3114 w 1008561"/>
                <a:gd name="connsiteY7" fmla="*/ 75921 h 490068"/>
                <a:gd name="connsiteX8" fmla="*/ 0 w 1008561"/>
                <a:gd name="connsiteY8" fmla="*/ 66363 h 490068"/>
                <a:gd name="connsiteX9" fmla="*/ 907478 w 1008561"/>
                <a:gd name="connsiteY9" fmla="*/ 91851 h 490068"/>
                <a:gd name="connsiteX10" fmla="*/ 1008561 w 1008561"/>
                <a:gd name="connsiteY10" fmla="*/ 7965 h 490068"/>
                <a:gd name="connsiteX11" fmla="*/ 909035 w 1008561"/>
                <a:gd name="connsiteY11" fmla="*/ 87072 h 490068"/>
                <a:gd name="connsiteX12" fmla="*/ 662730 w 1008561"/>
                <a:gd name="connsiteY12" fmla="*/ 455022 h 490068"/>
                <a:gd name="connsiteX0" fmla="*/ 24909 w 1017902"/>
                <a:gd name="connsiteY0" fmla="*/ 72735 h 490068"/>
                <a:gd name="connsiteX1" fmla="*/ 895024 w 1017902"/>
                <a:gd name="connsiteY1" fmla="*/ 93444 h 490068"/>
                <a:gd name="connsiteX2" fmla="*/ 681629 w 1017902"/>
                <a:gd name="connsiteY2" fmla="*/ 447057 h 490068"/>
                <a:gd name="connsiteX3" fmla="*/ 365892 w 1017902"/>
                <a:gd name="connsiteY3" fmla="*/ 490068 h 490068"/>
                <a:gd name="connsiteX4" fmla="*/ 255054 w 1017902"/>
                <a:gd name="connsiteY4" fmla="*/ 437951 h 490068"/>
                <a:gd name="connsiteX5" fmla="*/ 24909 w 1017902"/>
                <a:gd name="connsiteY5" fmla="*/ 72735 h 490068"/>
                <a:gd name="connsiteX0" fmla="*/ 901251 w 1017902"/>
                <a:gd name="connsiteY0" fmla="*/ 83885 h 490068"/>
                <a:gd name="connsiteX1" fmla="*/ 1016346 w 1017902"/>
                <a:gd name="connsiteY1" fmla="*/ 7965 h 490068"/>
                <a:gd name="connsiteX2" fmla="*/ 841980 w 1017902"/>
                <a:gd name="connsiteY2" fmla="*/ 367950 h 490068"/>
                <a:gd name="connsiteX3" fmla="*/ 678443 w 1017902"/>
                <a:gd name="connsiteY3" fmla="*/ 464580 h 490068"/>
                <a:gd name="connsiteX4" fmla="*/ 901251 w 1017902"/>
                <a:gd name="connsiteY4" fmla="*/ 83885 h 490068"/>
                <a:gd name="connsiteX0" fmla="*/ 29579 w 1017902"/>
                <a:gd name="connsiteY0" fmla="*/ 64770 h 490068"/>
                <a:gd name="connsiteX1" fmla="*/ 294131 w 1017902"/>
                <a:gd name="connsiteY1" fmla="*/ 19116 h 490068"/>
                <a:gd name="connsiteX2" fmla="*/ 1014788 w 1017902"/>
                <a:gd name="connsiteY2" fmla="*/ 6372 h 490068"/>
                <a:gd name="connsiteX3" fmla="*/ 905921 w 1017902"/>
                <a:gd name="connsiteY3" fmla="*/ 87072 h 490068"/>
                <a:gd name="connsiteX4" fmla="*/ 29579 w 1017902"/>
                <a:gd name="connsiteY4" fmla="*/ 64770 h 490068"/>
                <a:gd name="connsiteX0" fmla="*/ 0 w 1017902"/>
                <a:gd name="connsiteY0" fmla="*/ 85479 h 490068"/>
                <a:gd name="connsiteX1" fmla="*/ 294131 w 1017902"/>
                <a:gd name="connsiteY1" fmla="*/ 12744 h 490068"/>
                <a:gd name="connsiteX2" fmla="*/ 1016345 w 1017902"/>
                <a:gd name="connsiteY2" fmla="*/ 0 h 490068"/>
                <a:gd name="connsiteX3" fmla="*/ 841980 w 1017902"/>
                <a:gd name="connsiteY3" fmla="*/ 367950 h 490068"/>
                <a:gd name="connsiteX4" fmla="*/ 672070 w 1017902"/>
                <a:gd name="connsiteY4" fmla="*/ 461394 h 490068"/>
                <a:gd name="connsiteX5" fmla="*/ 365822 w 1017902"/>
                <a:gd name="connsiteY5" fmla="*/ 490068 h 490068"/>
                <a:gd name="connsiteX6" fmla="*/ 265951 w 1017902"/>
                <a:gd name="connsiteY6" fmla="*/ 444323 h 490068"/>
                <a:gd name="connsiteX7" fmla="*/ 0 w 1017902"/>
                <a:gd name="connsiteY7" fmla="*/ 85479 h 490068"/>
                <a:gd name="connsiteX8" fmla="*/ 9341 w 1017902"/>
                <a:gd name="connsiteY8" fmla="*/ 66363 h 490068"/>
                <a:gd name="connsiteX9" fmla="*/ 916819 w 1017902"/>
                <a:gd name="connsiteY9" fmla="*/ 91851 h 490068"/>
                <a:gd name="connsiteX10" fmla="*/ 1017902 w 1017902"/>
                <a:gd name="connsiteY10" fmla="*/ 7965 h 490068"/>
                <a:gd name="connsiteX11" fmla="*/ 918376 w 1017902"/>
                <a:gd name="connsiteY11" fmla="*/ 87072 h 490068"/>
                <a:gd name="connsiteX12" fmla="*/ 672071 w 1017902"/>
                <a:gd name="connsiteY12" fmla="*/ 455022 h 490068"/>
                <a:gd name="connsiteX0" fmla="*/ 24909 w 1017902"/>
                <a:gd name="connsiteY0" fmla="*/ 72735 h 490068"/>
                <a:gd name="connsiteX1" fmla="*/ 895024 w 1017902"/>
                <a:gd name="connsiteY1" fmla="*/ 93444 h 490068"/>
                <a:gd name="connsiteX2" fmla="*/ 681629 w 1017902"/>
                <a:gd name="connsiteY2" fmla="*/ 447057 h 490068"/>
                <a:gd name="connsiteX3" fmla="*/ 365892 w 1017902"/>
                <a:gd name="connsiteY3" fmla="*/ 490068 h 490068"/>
                <a:gd name="connsiteX4" fmla="*/ 255054 w 1017902"/>
                <a:gd name="connsiteY4" fmla="*/ 437951 h 490068"/>
                <a:gd name="connsiteX5" fmla="*/ 24909 w 1017902"/>
                <a:gd name="connsiteY5" fmla="*/ 72735 h 490068"/>
                <a:gd name="connsiteX0" fmla="*/ 901251 w 1017902"/>
                <a:gd name="connsiteY0" fmla="*/ 83885 h 490068"/>
                <a:gd name="connsiteX1" fmla="*/ 1016346 w 1017902"/>
                <a:gd name="connsiteY1" fmla="*/ 7965 h 490068"/>
                <a:gd name="connsiteX2" fmla="*/ 841980 w 1017902"/>
                <a:gd name="connsiteY2" fmla="*/ 367950 h 490068"/>
                <a:gd name="connsiteX3" fmla="*/ 678443 w 1017902"/>
                <a:gd name="connsiteY3" fmla="*/ 464580 h 490068"/>
                <a:gd name="connsiteX4" fmla="*/ 901251 w 1017902"/>
                <a:gd name="connsiteY4" fmla="*/ 83885 h 490068"/>
                <a:gd name="connsiteX0" fmla="*/ 12454 w 1017902"/>
                <a:gd name="connsiteY0" fmla="*/ 74328 h 490068"/>
                <a:gd name="connsiteX1" fmla="*/ 294131 w 1017902"/>
                <a:gd name="connsiteY1" fmla="*/ 19116 h 490068"/>
                <a:gd name="connsiteX2" fmla="*/ 1014788 w 1017902"/>
                <a:gd name="connsiteY2" fmla="*/ 6372 h 490068"/>
                <a:gd name="connsiteX3" fmla="*/ 905921 w 1017902"/>
                <a:gd name="connsiteY3" fmla="*/ 87072 h 490068"/>
                <a:gd name="connsiteX4" fmla="*/ 12454 w 1017902"/>
                <a:gd name="connsiteY4" fmla="*/ 74328 h 490068"/>
                <a:gd name="connsiteX0" fmla="*/ 0 w 1017902"/>
                <a:gd name="connsiteY0" fmla="*/ 85479 h 490068"/>
                <a:gd name="connsiteX1" fmla="*/ 294131 w 1017902"/>
                <a:gd name="connsiteY1" fmla="*/ 12744 h 490068"/>
                <a:gd name="connsiteX2" fmla="*/ 1016345 w 1017902"/>
                <a:gd name="connsiteY2" fmla="*/ 0 h 490068"/>
                <a:gd name="connsiteX3" fmla="*/ 841980 w 1017902"/>
                <a:gd name="connsiteY3" fmla="*/ 367950 h 490068"/>
                <a:gd name="connsiteX4" fmla="*/ 672070 w 1017902"/>
                <a:gd name="connsiteY4" fmla="*/ 461394 h 490068"/>
                <a:gd name="connsiteX5" fmla="*/ 365822 w 1017902"/>
                <a:gd name="connsiteY5" fmla="*/ 490068 h 490068"/>
                <a:gd name="connsiteX6" fmla="*/ 265951 w 1017902"/>
                <a:gd name="connsiteY6" fmla="*/ 444323 h 490068"/>
                <a:gd name="connsiteX7" fmla="*/ 0 w 1017902"/>
                <a:gd name="connsiteY7" fmla="*/ 85479 h 490068"/>
                <a:gd name="connsiteX8" fmla="*/ 9341 w 1017902"/>
                <a:gd name="connsiteY8" fmla="*/ 66363 h 490068"/>
                <a:gd name="connsiteX9" fmla="*/ 916819 w 1017902"/>
                <a:gd name="connsiteY9" fmla="*/ 91851 h 490068"/>
                <a:gd name="connsiteX10" fmla="*/ 1017902 w 1017902"/>
                <a:gd name="connsiteY10" fmla="*/ 7965 h 490068"/>
                <a:gd name="connsiteX11" fmla="*/ 918376 w 1017902"/>
                <a:gd name="connsiteY11" fmla="*/ 87072 h 490068"/>
                <a:gd name="connsiteX12" fmla="*/ 672071 w 1017902"/>
                <a:gd name="connsiteY12" fmla="*/ 455022 h 490068"/>
                <a:gd name="connsiteX0" fmla="*/ 24909 w 1017902"/>
                <a:gd name="connsiteY0" fmla="*/ 72735 h 490068"/>
                <a:gd name="connsiteX1" fmla="*/ 895024 w 1017902"/>
                <a:gd name="connsiteY1" fmla="*/ 93444 h 490068"/>
                <a:gd name="connsiteX2" fmla="*/ 681629 w 1017902"/>
                <a:gd name="connsiteY2" fmla="*/ 447057 h 490068"/>
                <a:gd name="connsiteX3" fmla="*/ 365892 w 1017902"/>
                <a:gd name="connsiteY3" fmla="*/ 490068 h 490068"/>
                <a:gd name="connsiteX4" fmla="*/ 255054 w 1017902"/>
                <a:gd name="connsiteY4" fmla="*/ 437951 h 490068"/>
                <a:gd name="connsiteX5" fmla="*/ 24909 w 1017902"/>
                <a:gd name="connsiteY5" fmla="*/ 72735 h 490068"/>
                <a:gd name="connsiteX0" fmla="*/ 901251 w 1017902"/>
                <a:gd name="connsiteY0" fmla="*/ 83885 h 490068"/>
                <a:gd name="connsiteX1" fmla="*/ 1016346 w 1017902"/>
                <a:gd name="connsiteY1" fmla="*/ 7965 h 490068"/>
                <a:gd name="connsiteX2" fmla="*/ 841980 w 1017902"/>
                <a:gd name="connsiteY2" fmla="*/ 367950 h 490068"/>
                <a:gd name="connsiteX3" fmla="*/ 678443 w 1017902"/>
                <a:gd name="connsiteY3" fmla="*/ 464580 h 490068"/>
                <a:gd name="connsiteX4" fmla="*/ 901251 w 1017902"/>
                <a:gd name="connsiteY4" fmla="*/ 83885 h 490068"/>
                <a:gd name="connsiteX0" fmla="*/ 12454 w 1017902"/>
                <a:gd name="connsiteY0" fmla="*/ 74328 h 490068"/>
                <a:gd name="connsiteX1" fmla="*/ 294131 w 1017902"/>
                <a:gd name="connsiteY1" fmla="*/ 19116 h 490068"/>
                <a:gd name="connsiteX2" fmla="*/ 1014788 w 1017902"/>
                <a:gd name="connsiteY2" fmla="*/ 6372 h 490068"/>
                <a:gd name="connsiteX3" fmla="*/ 905921 w 1017902"/>
                <a:gd name="connsiteY3" fmla="*/ 87072 h 490068"/>
                <a:gd name="connsiteX4" fmla="*/ 12454 w 1017902"/>
                <a:gd name="connsiteY4" fmla="*/ 74328 h 490068"/>
                <a:gd name="connsiteX0" fmla="*/ 0 w 1017902"/>
                <a:gd name="connsiteY0" fmla="*/ 85479 h 490068"/>
                <a:gd name="connsiteX1" fmla="*/ 294131 w 1017902"/>
                <a:gd name="connsiteY1" fmla="*/ 12744 h 490068"/>
                <a:gd name="connsiteX2" fmla="*/ 1016345 w 1017902"/>
                <a:gd name="connsiteY2" fmla="*/ 0 h 490068"/>
                <a:gd name="connsiteX3" fmla="*/ 841980 w 1017902"/>
                <a:gd name="connsiteY3" fmla="*/ 367950 h 490068"/>
                <a:gd name="connsiteX4" fmla="*/ 672070 w 1017902"/>
                <a:gd name="connsiteY4" fmla="*/ 461394 h 490068"/>
                <a:gd name="connsiteX5" fmla="*/ 365822 w 1017902"/>
                <a:gd name="connsiteY5" fmla="*/ 490068 h 490068"/>
                <a:gd name="connsiteX6" fmla="*/ 265951 w 1017902"/>
                <a:gd name="connsiteY6" fmla="*/ 444323 h 490068"/>
                <a:gd name="connsiteX7" fmla="*/ 0 w 1017902"/>
                <a:gd name="connsiteY7" fmla="*/ 85479 h 490068"/>
                <a:gd name="connsiteX8" fmla="*/ 9341 w 1017902"/>
                <a:gd name="connsiteY8" fmla="*/ 66363 h 490068"/>
                <a:gd name="connsiteX9" fmla="*/ 916819 w 1017902"/>
                <a:gd name="connsiteY9" fmla="*/ 91851 h 490068"/>
                <a:gd name="connsiteX10" fmla="*/ 1017902 w 1017902"/>
                <a:gd name="connsiteY10" fmla="*/ 7965 h 490068"/>
                <a:gd name="connsiteX11" fmla="*/ 918376 w 1017902"/>
                <a:gd name="connsiteY11" fmla="*/ 87072 h 490068"/>
                <a:gd name="connsiteX12" fmla="*/ 640935 w 1017902"/>
                <a:gd name="connsiteY12" fmla="*/ 486883 h 490068"/>
                <a:gd name="connsiteX0" fmla="*/ 24909 w 1017902"/>
                <a:gd name="connsiteY0" fmla="*/ 72735 h 493255"/>
                <a:gd name="connsiteX1" fmla="*/ 895024 w 1017902"/>
                <a:gd name="connsiteY1" fmla="*/ 93444 h 493255"/>
                <a:gd name="connsiteX2" fmla="*/ 681629 w 1017902"/>
                <a:gd name="connsiteY2" fmla="*/ 447057 h 493255"/>
                <a:gd name="connsiteX3" fmla="*/ 365892 w 1017902"/>
                <a:gd name="connsiteY3" fmla="*/ 490068 h 493255"/>
                <a:gd name="connsiteX4" fmla="*/ 255054 w 1017902"/>
                <a:gd name="connsiteY4" fmla="*/ 437951 h 493255"/>
                <a:gd name="connsiteX5" fmla="*/ 24909 w 1017902"/>
                <a:gd name="connsiteY5" fmla="*/ 72735 h 493255"/>
                <a:gd name="connsiteX0" fmla="*/ 901251 w 1017902"/>
                <a:gd name="connsiteY0" fmla="*/ 83885 h 493255"/>
                <a:gd name="connsiteX1" fmla="*/ 1016346 w 1017902"/>
                <a:gd name="connsiteY1" fmla="*/ 7965 h 493255"/>
                <a:gd name="connsiteX2" fmla="*/ 841980 w 1017902"/>
                <a:gd name="connsiteY2" fmla="*/ 367950 h 493255"/>
                <a:gd name="connsiteX3" fmla="*/ 678443 w 1017902"/>
                <a:gd name="connsiteY3" fmla="*/ 464580 h 493255"/>
                <a:gd name="connsiteX4" fmla="*/ 901251 w 1017902"/>
                <a:gd name="connsiteY4" fmla="*/ 83885 h 493255"/>
                <a:gd name="connsiteX0" fmla="*/ 12454 w 1017902"/>
                <a:gd name="connsiteY0" fmla="*/ 74328 h 493255"/>
                <a:gd name="connsiteX1" fmla="*/ 294131 w 1017902"/>
                <a:gd name="connsiteY1" fmla="*/ 19116 h 493255"/>
                <a:gd name="connsiteX2" fmla="*/ 1014788 w 1017902"/>
                <a:gd name="connsiteY2" fmla="*/ 6372 h 493255"/>
                <a:gd name="connsiteX3" fmla="*/ 905921 w 1017902"/>
                <a:gd name="connsiteY3" fmla="*/ 87072 h 493255"/>
                <a:gd name="connsiteX4" fmla="*/ 12454 w 1017902"/>
                <a:gd name="connsiteY4" fmla="*/ 74328 h 493255"/>
                <a:gd name="connsiteX0" fmla="*/ 0 w 1017902"/>
                <a:gd name="connsiteY0" fmla="*/ 85479 h 493255"/>
                <a:gd name="connsiteX1" fmla="*/ 294131 w 1017902"/>
                <a:gd name="connsiteY1" fmla="*/ 12744 h 493255"/>
                <a:gd name="connsiteX2" fmla="*/ 1016345 w 1017902"/>
                <a:gd name="connsiteY2" fmla="*/ 0 h 493255"/>
                <a:gd name="connsiteX3" fmla="*/ 841980 w 1017902"/>
                <a:gd name="connsiteY3" fmla="*/ 367950 h 493255"/>
                <a:gd name="connsiteX4" fmla="*/ 648717 w 1017902"/>
                <a:gd name="connsiteY4" fmla="*/ 493255 h 493255"/>
                <a:gd name="connsiteX5" fmla="*/ 365822 w 1017902"/>
                <a:gd name="connsiteY5" fmla="*/ 490068 h 493255"/>
                <a:gd name="connsiteX6" fmla="*/ 265951 w 1017902"/>
                <a:gd name="connsiteY6" fmla="*/ 444323 h 493255"/>
                <a:gd name="connsiteX7" fmla="*/ 0 w 1017902"/>
                <a:gd name="connsiteY7" fmla="*/ 85479 h 493255"/>
                <a:gd name="connsiteX8" fmla="*/ 9341 w 1017902"/>
                <a:gd name="connsiteY8" fmla="*/ 66363 h 493255"/>
                <a:gd name="connsiteX9" fmla="*/ 916819 w 1017902"/>
                <a:gd name="connsiteY9" fmla="*/ 91851 h 493255"/>
                <a:gd name="connsiteX10" fmla="*/ 1017902 w 1017902"/>
                <a:gd name="connsiteY10" fmla="*/ 7965 h 493255"/>
                <a:gd name="connsiteX11" fmla="*/ 918376 w 1017902"/>
                <a:gd name="connsiteY11" fmla="*/ 87072 h 493255"/>
                <a:gd name="connsiteX12" fmla="*/ 640935 w 1017902"/>
                <a:gd name="connsiteY12" fmla="*/ 486883 h 493255"/>
                <a:gd name="connsiteX0" fmla="*/ 24909 w 1017902"/>
                <a:gd name="connsiteY0" fmla="*/ 72735 h 493255"/>
                <a:gd name="connsiteX1" fmla="*/ 895024 w 1017902"/>
                <a:gd name="connsiteY1" fmla="*/ 93444 h 493255"/>
                <a:gd name="connsiteX2" fmla="*/ 681629 w 1017902"/>
                <a:gd name="connsiteY2" fmla="*/ 447057 h 493255"/>
                <a:gd name="connsiteX3" fmla="*/ 365892 w 1017902"/>
                <a:gd name="connsiteY3" fmla="*/ 490068 h 493255"/>
                <a:gd name="connsiteX4" fmla="*/ 255054 w 1017902"/>
                <a:gd name="connsiteY4" fmla="*/ 437951 h 493255"/>
                <a:gd name="connsiteX5" fmla="*/ 24909 w 1017902"/>
                <a:gd name="connsiteY5" fmla="*/ 72735 h 493255"/>
                <a:gd name="connsiteX0" fmla="*/ 901251 w 1017902"/>
                <a:gd name="connsiteY0" fmla="*/ 83885 h 493255"/>
                <a:gd name="connsiteX1" fmla="*/ 1016346 w 1017902"/>
                <a:gd name="connsiteY1" fmla="*/ 7965 h 493255"/>
                <a:gd name="connsiteX2" fmla="*/ 841980 w 1017902"/>
                <a:gd name="connsiteY2" fmla="*/ 367950 h 493255"/>
                <a:gd name="connsiteX3" fmla="*/ 656647 w 1017902"/>
                <a:gd name="connsiteY3" fmla="*/ 480510 h 493255"/>
                <a:gd name="connsiteX4" fmla="*/ 901251 w 1017902"/>
                <a:gd name="connsiteY4" fmla="*/ 83885 h 493255"/>
                <a:gd name="connsiteX0" fmla="*/ 12454 w 1017902"/>
                <a:gd name="connsiteY0" fmla="*/ 74328 h 493255"/>
                <a:gd name="connsiteX1" fmla="*/ 294131 w 1017902"/>
                <a:gd name="connsiteY1" fmla="*/ 19116 h 493255"/>
                <a:gd name="connsiteX2" fmla="*/ 1014788 w 1017902"/>
                <a:gd name="connsiteY2" fmla="*/ 6372 h 493255"/>
                <a:gd name="connsiteX3" fmla="*/ 905921 w 1017902"/>
                <a:gd name="connsiteY3" fmla="*/ 87072 h 493255"/>
                <a:gd name="connsiteX4" fmla="*/ 12454 w 1017902"/>
                <a:gd name="connsiteY4" fmla="*/ 74328 h 493255"/>
                <a:gd name="connsiteX0" fmla="*/ 0 w 1017902"/>
                <a:gd name="connsiteY0" fmla="*/ 85479 h 493255"/>
                <a:gd name="connsiteX1" fmla="*/ 294131 w 1017902"/>
                <a:gd name="connsiteY1" fmla="*/ 12744 h 493255"/>
                <a:gd name="connsiteX2" fmla="*/ 1016345 w 1017902"/>
                <a:gd name="connsiteY2" fmla="*/ 0 h 493255"/>
                <a:gd name="connsiteX3" fmla="*/ 841980 w 1017902"/>
                <a:gd name="connsiteY3" fmla="*/ 367950 h 493255"/>
                <a:gd name="connsiteX4" fmla="*/ 648717 w 1017902"/>
                <a:gd name="connsiteY4" fmla="*/ 493255 h 493255"/>
                <a:gd name="connsiteX5" fmla="*/ 365822 w 1017902"/>
                <a:gd name="connsiteY5" fmla="*/ 490068 h 493255"/>
                <a:gd name="connsiteX6" fmla="*/ 265951 w 1017902"/>
                <a:gd name="connsiteY6" fmla="*/ 444323 h 493255"/>
                <a:gd name="connsiteX7" fmla="*/ 0 w 1017902"/>
                <a:gd name="connsiteY7" fmla="*/ 85479 h 493255"/>
                <a:gd name="connsiteX8" fmla="*/ 9341 w 1017902"/>
                <a:gd name="connsiteY8" fmla="*/ 66363 h 493255"/>
                <a:gd name="connsiteX9" fmla="*/ 916819 w 1017902"/>
                <a:gd name="connsiteY9" fmla="*/ 91851 h 493255"/>
                <a:gd name="connsiteX10" fmla="*/ 1017902 w 1017902"/>
                <a:gd name="connsiteY10" fmla="*/ 7965 h 493255"/>
                <a:gd name="connsiteX11" fmla="*/ 918376 w 1017902"/>
                <a:gd name="connsiteY11" fmla="*/ 87072 h 493255"/>
                <a:gd name="connsiteX12" fmla="*/ 640935 w 1017902"/>
                <a:gd name="connsiteY12" fmla="*/ 486883 h 493255"/>
                <a:gd name="connsiteX0" fmla="*/ 24909 w 1017902"/>
                <a:gd name="connsiteY0" fmla="*/ 72735 h 493255"/>
                <a:gd name="connsiteX1" fmla="*/ 895024 w 1017902"/>
                <a:gd name="connsiteY1" fmla="*/ 93444 h 493255"/>
                <a:gd name="connsiteX2" fmla="*/ 644264 w 1017902"/>
                <a:gd name="connsiteY2" fmla="*/ 488476 h 493255"/>
                <a:gd name="connsiteX3" fmla="*/ 365892 w 1017902"/>
                <a:gd name="connsiteY3" fmla="*/ 490068 h 493255"/>
                <a:gd name="connsiteX4" fmla="*/ 255054 w 1017902"/>
                <a:gd name="connsiteY4" fmla="*/ 437951 h 493255"/>
                <a:gd name="connsiteX5" fmla="*/ 24909 w 1017902"/>
                <a:gd name="connsiteY5" fmla="*/ 72735 h 493255"/>
                <a:gd name="connsiteX0" fmla="*/ 901251 w 1017902"/>
                <a:gd name="connsiteY0" fmla="*/ 83885 h 493255"/>
                <a:gd name="connsiteX1" fmla="*/ 1016346 w 1017902"/>
                <a:gd name="connsiteY1" fmla="*/ 7965 h 493255"/>
                <a:gd name="connsiteX2" fmla="*/ 841980 w 1017902"/>
                <a:gd name="connsiteY2" fmla="*/ 367950 h 493255"/>
                <a:gd name="connsiteX3" fmla="*/ 656647 w 1017902"/>
                <a:gd name="connsiteY3" fmla="*/ 480510 h 493255"/>
                <a:gd name="connsiteX4" fmla="*/ 901251 w 1017902"/>
                <a:gd name="connsiteY4" fmla="*/ 83885 h 493255"/>
                <a:gd name="connsiteX0" fmla="*/ 12454 w 1017902"/>
                <a:gd name="connsiteY0" fmla="*/ 74328 h 493255"/>
                <a:gd name="connsiteX1" fmla="*/ 294131 w 1017902"/>
                <a:gd name="connsiteY1" fmla="*/ 19116 h 493255"/>
                <a:gd name="connsiteX2" fmla="*/ 1014788 w 1017902"/>
                <a:gd name="connsiteY2" fmla="*/ 6372 h 493255"/>
                <a:gd name="connsiteX3" fmla="*/ 905921 w 1017902"/>
                <a:gd name="connsiteY3" fmla="*/ 87072 h 493255"/>
                <a:gd name="connsiteX4" fmla="*/ 12454 w 1017902"/>
                <a:gd name="connsiteY4" fmla="*/ 74328 h 493255"/>
                <a:gd name="connsiteX0" fmla="*/ 0 w 1017902"/>
                <a:gd name="connsiteY0" fmla="*/ 85479 h 493255"/>
                <a:gd name="connsiteX1" fmla="*/ 294131 w 1017902"/>
                <a:gd name="connsiteY1" fmla="*/ 12744 h 493255"/>
                <a:gd name="connsiteX2" fmla="*/ 1016345 w 1017902"/>
                <a:gd name="connsiteY2" fmla="*/ 0 h 493255"/>
                <a:gd name="connsiteX3" fmla="*/ 841980 w 1017902"/>
                <a:gd name="connsiteY3" fmla="*/ 367950 h 493255"/>
                <a:gd name="connsiteX4" fmla="*/ 648717 w 1017902"/>
                <a:gd name="connsiteY4" fmla="*/ 493255 h 493255"/>
                <a:gd name="connsiteX5" fmla="*/ 365822 w 1017902"/>
                <a:gd name="connsiteY5" fmla="*/ 490068 h 493255"/>
                <a:gd name="connsiteX6" fmla="*/ 265951 w 1017902"/>
                <a:gd name="connsiteY6" fmla="*/ 444323 h 493255"/>
                <a:gd name="connsiteX7" fmla="*/ 0 w 1017902"/>
                <a:gd name="connsiteY7" fmla="*/ 85479 h 493255"/>
                <a:gd name="connsiteX8" fmla="*/ 9341 w 1017902"/>
                <a:gd name="connsiteY8" fmla="*/ 66363 h 493255"/>
                <a:gd name="connsiteX9" fmla="*/ 916819 w 1017902"/>
                <a:gd name="connsiteY9" fmla="*/ 91851 h 493255"/>
                <a:gd name="connsiteX10" fmla="*/ 1017902 w 1017902"/>
                <a:gd name="connsiteY10" fmla="*/ 7965 h 493255"/>
                <a:gd name="connsiteX11" fmla="*/ 918376 w 1017902"/>
                <a:gd name="connsiteY11" fmla="*/ 87072 h 493255"/>
                <a:gd name="connsiteX12" fmla="*/ 640935 w 1017902"/>
                <a:gd name="connsiteY12" fmla="*/ 486883 h 493255"/>
                <a:gd name="connsiteX0" fmla="*/ 24909 w 1017902"/>
                <a:gd name="connsiteY0" fmla="*/ 72735 h 496441"/>
                <a:gd name="connsiteX1" fmla="*/ 895024 w 1017902"/>
                <a:gd name="connsiteY1" fmla="*/ 93444 h 496441"/>
                <a:gd name="connsiteX2" fmla="*/ 644264 w 1017902"/>
                <a:gd name="connsiteY2" fmla="*/ 488476 h 496441"/>
                <a:gd name="connsiteX3" fmla="*/ 365892 w 1017902"/>
                <a:gd name="connsiteY3" fmla="*/ 490068 h 496441"/>
                <a:gd name="connsiteX4" fmla="*/ 255054 w 1017902"/>
                <a:gd name="connsiteY4" fmla="*/ 437951 h 496441"/>
                <a:gd name="connsiteX5" fmla="*/ 24909 w 1017902"/>
                <a:gd name="connsiteY5" fmla="*/ 72735 h 496441"/>
                <a:gd name="connsiteX0" fmla="*/ 901251 w 1017902"/>
                <a:gd name="connsiteY0" fmla="*/ 83885 h 496441"/>
                <a:gd name="connsiteX1" fmla="*/ 1016346 w 1017902"/>
                <a:gd name="connsiteY1" fmla="*/ 7965 h 496441"/>
                <a:gd name="connsiteX2" fmla="*/ 841980 w 1017902"/>
                <a:gd name="connsiteY2" fmla="*/ 367950 h 496441"/>
                <a:gd name="connsiteX3" fmla="*/ 656647 w 1017902"/>
                <a:gd name="connsiteY3" fmla="*/ 480510 h 496441"/>
                <a:gd name="connsiteX4" fmla="*/ 901251 w 1017902"/>
                <a:gd name="connsiteY4" fmla="*/ 83885 h 496441"/>
                <a:gd name="connsiteX0" fmla="*/ 12454 w 1017902"/>
                <a:gd name="connsiteY0" fmla="*/ 74328 h 496441"/>
                <a:gd name="connsiteX1" fmla="*/ 294131 w 1017902"/>
                <a:gd name="connsiteY1" fmla="*/ 19116 h 496441"/>
                <a:gd name="connsiteX2" fmla="*/ 1014788 w 1017902"/>
                <a:gd name="connsiteY2" fmla="*/ 6372 h 496441"/>
                <a:gd name="connsiteX3" fmla="*/ 905921 w 1017902"/>
                <a:gd name="connsiteY3" fmla="*/ 87072 h 496441"/>
                <a:gd name="connsiteX4" fmla="*/ 12454 w 1017902"/>
                <a:gd name="connsiteY4" fmla="*/ 74328 h 496441"/>
                <a:gd name="connsiteX0" fmla="*/ 0 w 1017902"/>
                <a:gd name="connsiteY0" fmla="*/ 85479 h 496441"/>
                <a:gd name="connsiteX1" fmla="*/ 294131 w 1017902"/>
                <a:gd name="connsiteY1" fmla="*/ 12744 h 496441"/>
                <a:gd name="connsiteX2" fmla="*/ 1016345 w 1017902"/>
                <a:gd name="connsiteY2" fmla="*/ 0 h 496441"/>
                <a:gd name="connsiteX3" fmla="*/ 841980 w 1017902"/>
                <a:gd name="connsiteY3" fmla="*/ 367950 h 496441"/>
                <a:gd name="connsiteX4" fmla="*/ 648717 w 1017902"/>
                <a:gd name="connsiteY4" fmla="*/ 493255 h 496441"/>
                <a:gd name="connsiteX5" fmla="*/ 365822 w 1017902"/>
                <a:gd name="connsiteY5" fmla="*/ 490068 h 496441"/>
                <a:gd name="connsiteX6" fmla="*/ 265951 w 1017902"/>
                <a:gd name="connsiteY6" fmla="*/ 444323 h 496441"/>
                <a:gd name="connsiteX7" fmla="*/ 0 w 1017902"/>
                <a:gd name="connsiteY7" fmla="*/ 85479 h 496441"/>
                <a:gd name="connsiteX8" fmla="*/ 9341 w 1017902"/>
                <a:gd name="connsiteY8" fmla="*/ 66363 h 496441"/>
                <a:gd name="connsiteX9" fmla="*/ 916819 w 1017902"/>
                <a:gd name="connsiteY9" fmla="*/ 91851 h 496441"/>
                <a:gd name="connsiteX10" fmla="*/ 1017902 w 1017902"/>
                <a:gd name="connsiteY10" fmla="*/ 7965 h 496441"/>
                <a:gd name="connsiteX11" fmla="*/ 918376 w 1017902"/>
                <a:gd name="connsiteY11" fmla="*/ 87072 h 496441"/>
                <a:gd name="connsiteX12" fmla="*/ 644048 w 1017902"/>
                <a:gd name="connsiteY12" fmla="*/ 496441 h 496441"/>
                <a:gd name="connsiteX0" fmla="*/ 24909 w 1017902"/>
                <a:gd name="connsiteY0" fmla="*/ 72735 h 509185"/>
                <a:gd name="connsiteX1" fmla="*/ 895024 w 1017902"/>
                <a:gd name="connsiteY1" fmla="*/ 93444 h 509185"/>
                <a:gd name="connsiteX2" fmla="*/ 644264 w 1017902"/>
                <a:gd name="connsiteY2" fmla="*/ 488476 h 509185"/>
                <a:gd name="connsiteX3" fmla="*/ 365892 w 1017902"/>
                <a:gd name="connsiteY3" fmla="*/ 490068 h 509185"/>
                <a:gd name="connsiteX4" fmla="*/ 255054 w 1017902"/>
                <a:gd name="connsiteY4" fmla="*/ 437951 h 509185"/>
                <a:gd name="connsiteX5" fmla="*/ 24909 w 1017902"/>
                <a:gd name="connsiteY5" fmla="*/ 72735 h 509185"/>
                <a:gd name="connsiteX0" fmla="*/ 901251 w 1017902"/>
                <a:gd name="connsiteY0" fmla="*/ 83885 h 509185"/>
                <a:gd name="connsiteX1" fmla="*/ 1016346 w 1017902"/>
                <a:gd name="connsiteY1" fmla="*/ 7965 h 509185"/>
                <a:gd name="connsiteX2" fmla="*/ 841980 w 1017902"/>
                <a:gd name="connsiteY2" fmla="*/ 367950 h 509185"/>
                <a:gd name="connsiteX3" fmla="*/ 656647 w 1017902"/>
                <a:gd name="connsiteY3" fmla="*/ 480510 h 509185"/>
                <a:gd name="connsiteX4" fmla="*/ 901251 w 1017902"/>
                <a:gd name="connsiteY4" fmla="*/ 83885 h 509185"/>
                <a:gd name="connsiteX0" fmla="*/ 12454 w 1017902"/>
                <a:gd name="connsiteY0" fmla="*/ 74328 h 509185"/>
                <a:gd name="connsiteX1" fmla="*/ 294131 w 1017902"/>
                <a:gd name="connsiteY1" fmla="*/ 19116 h 509185"/>
                <a:gd name="connsiteX2" fmla="*/ 1014788 w 1017902"/>
                <a:gd name="connsiteY2" fmla="*/ 6372 h 509185"/>
                <a:gd name="connsiteX3" fmla="*/ 905921 w 1017902"/>
                <a:gd name="connsiteY3" fmla="*/ 87072 h 509185"/>
                <a:gd name="connsiteX4" fmla="*/ 12454 w 1017902"/>
                <a:gd name="connsiteY4" fmla="*/ 74328 h 509185"/>
                <a:gd name="connsiteX0" fmla="*/ 0 w 1017902"/>
                <a:gd name="connsiteY0" fmla="*/ 85479 h 509185"/>
                <a:gd name="connsiteX1" fmla="*/ 294131 w 1017902"/>
                <a:gd name="connsiteY1" fmla="*/ 12744 h 509185"/>
                <a:gd name="connsiteX2" fmla="*/ 1016345 w 1017902"/>
                <a:gd name="connsiteY2" fmla="*/ 0 h 509185"/>
                <a:gd name="connsiteX3" fmla="*/ 841980 w 1017902"/>
                <a:gd name="connsiteY3" fmla="*/ 367950 h 509185"/>
                <a:gd name="connsiteX4" fmla="*/ 662728 w 1017902"/>
                <a:gd name="connsiteY4" fmla="*/ 509185 h 509185"/>
                <a:gd name="connsiteX5" fmla="*/ 365822 w 1017902"/>
                <a:gd name="connsiteY5" fmla="*/ 490068 h 509185"/>
                <a:gd name="connsiteX6" fmla="*/ 265951 w 1017902"/>
                <a:gd name="connsiteY6" fmla="*/ 444323 h 509185"/>
                <a:gd name="connsiteX7" fmla="*/ 0 w 1017902"/>
                <a:gd name="connsiteY7" fmla="*/ 85479 h 509185"/>
                <a:gd name="connsiteX8" fmla="*/ 9341 w 1017902"/>
                <a:gd name="connsiteY8" fmla="*/ 66363 h 509185"/>
                <a:gd name="connsiteX9" fmla="*/ 916819 w 1017902"/>
                <a:gd name="connsiteY9" fmla="*/ 91851 h 509185"/>
                <a:gd name="connsiteX10" fmla="*/ 1017902 w 1017902"/>
                <a:gd name="connsiteY10" fmla="*/ 7965 h 509185"/>
                <a:gd name="connsiteX11" fmla="*/ 918376 w 1017902"/>
                <a:gd name="connsiteY11" fmla="*/ 87072 h 509185"/>
                <a:gd name="connsiteX12" fmla="*/ 644048 w 1017902"/>
                <a:gd name="connsiteY12" fmla="*/ 496441 h 509185"/>
                <a:gd name="connsiteX0" fmla="*/ 24909 w 1017902"/>
                <a:gd name="connsiteY0" fmla="*/ 72735 h 517150"/>
                <a:gd name="connsiteX1" fmla="*/ 895024 w 1017902"/>
                <a:gd name="connsiteY1" fmla="*/ 93444 h 517150"/>
                <a:gd name="connsiteX2" fmla="*/ 644264 w 1017902"/>
                <a:gd name="connsiteY2" fmla="*/ 488476 h 517150"/>
                <a:gd name="connsiteX3" fmla="*/ 365892 w 1017902"/>
                <a:gd name="connsiteY3" fmla="*/ 490068 h 517150"/>
                <a:gd name="connsiteX4" fmla="*/ 255054 w 1017902"/>
                <a:gd name="connsiteY4" fmla="*/ 437951 h 517150"/>
                <a:gd name="connsiteX5" fmla="*/ 24909 w 1017902"/>
                <a:gd name="connsiteY5" fmla="*/ 72735 h 517150"/>
                <a:gd name="connsiteX0" fmla="*/ 901251 w 1017902"/>
                <a:gd name="connsiteY0" fmla="*/ 83885 h 517150"/>
                <a:gd name="connsiteX1" fmla="*/ 1016346 w 1017902"/>
                <a:gd name="connsiteY1" fmla="*/ 7965 h 517150"/>
                <a:gd name="connsiteX2" fmla="*/ 841980 w 1017902"/>
                <a:gd name="connsiteY2" fmla="*/ 367950 h 517150"/>
                <a:gd name="connsiteX3" fmla="*/ 656647 w 1017902"/>
                <a:gd name="connsiteY3" fmla="*/ 480510 h 517150"/>
                <a:gd name="connsiteX4" fmla="*/ 901251 w 1017902"/>
                <a:gd name="connsiteY4" fmla="*/ 83885 h 517150"/>
                <a:gd name="connsiteX0" fmla="*/ 12454 w 1017902"/>
                <a:gd name="connsiteY0" fmla="*/ 74328 h 517150"/>
                <a:gd name="connsiteX1" fmla="*/ 294131 w 1017902"/>
                <a:gd name="connsiteY1" fmla="*/ 19116 h 517150"/>
                <a:gd name="connsiteX2" fmla="*/ 1014788 w 1017902"/>
                <a:gd name="connsiteY2" fmla="*/ 6372 h 517150"/>
                <a:gd name="connsiteX3" fmla="*/ 905921 w 1017902"/>
                <a:gd name="connsiteY3" fmla="*/ 87072 h 517150"/>
                <a:gd name="connsiteX4" fmla="*/ 12454 w 1017902"/>
                <a:gd name="connsiteY4" fmla="*/ 74328 h 517150"/>
                <a:gd name="connsiteX0" fmla="*/ 0 w 1017902"/>
                <a:gd name="connsiteY0" fmla="*/ 85479 h 517150"/>
                <a:gd name="connsiteX1" fmla="*/ 294131 w 1017902"/>
                <a:gd name="connsiteY1" fmla="*/ 12744 h 517150"/>
                <a:gd name="connsiteX2" fmla="*/ 1016345 w 1017902"/>
                <a:gd name="connsiteY2" fmla="*/ 0 h 517150"/>
                <a:gd name="connsiteX3" fmla="*/ 841980 w 1017902"/>
                <a:gd name="connsiteY3" fmla="*/ 367950 h 517150"/>
                <a:gd name="connsiteX4" fmla="*/ 662728 w 1017902"/>
                <a:gd name="connsiteY4" fmla="*/ 509185 h 517150"/>
                <a:gd name="connsiteX5" fmla="*/ 365822 w 1017902"/>
                <a:gd name="connsiteY5" fmla="*/ 490068 h 517150"/>
                <a:gd name="connsiteX6" fmla="*/ 265951 w 1017902"/>
                <a:gd name="connsiteY6" fmla="*/ 444323 h 517150"/>
                <a:gd name="connsiteX7" fmla="*/ 0 w 1017902"/>
                <a:gd name="connsiteY7" fmla="*/ 85479 h 517150"/>
                <a:gd name="connsiteX8" fmla="*/ 9341 w 1017902"/>
                <a:gd name="connsiteY8" fmla="*/ 66363 h 517150"/>
                <a:gd name="connsiteX9" fmla="*/ 916819 w 1017902"/>
                <a:gd name="connsiteY9" fmla="*/ 91851 h 517150"/>
                <a:gd name="connsiteX10" fmla="*/ 1017902 w 1017902"/>
                <a:gd name="connsiteY10" fmla="*/ 7965 h 517150"/>
                <a:gd name="connsiteX11" fmla="*/ 918376 w 1017902"/>
                <a:gd name="connsiteY11" fmla="*/ 87072 h 517150"/>
                <a:gd name="connsiteX12" fmla="*/ 644048 w 1017902"/>
                <a:gd name="connsiteY12" fmla="*/ 517150 h 517150"/>
                <a:gd name="connsiteX0" fmla="*/ 24909 w 1017902"/>
                <a:gd name="connsiteY0" fmla="*/ 72735 h 517150"/>
                <a:gd name="connsiteX1" fmla="*/ 895024 w 1017902"/>
                <a:gd name="connsiteY1" fmla="*/ 93444 h 517150"/>
                <a:gd name="connsiteX2" fmla="*/ 659832 w 1017902"/>
                <a:gd name="connsiteY2" fmla="*/ 490069 h 517150"/>
                <a:gd name="connsiteX3" fmla="*/ 365892 w 1017902"/>
                <a:gd name="connsiteY3" fmla="*/ 490068 h 517150"/>
                <a:gd name="connsiteX4" fmla="*/ 255054 w 1017902"/>
                <a:gd name="connsiteY4" fmla="*/ 437951 h 517150"/>
                <a:gd name="connsiteX5" fmla="*/ 24909 w 1017902"/>
                <a:gd name="connsiteY5" fmla="*/ 72735 h 517150"/>
                <a:gd name="connsiteX0" fmla="*/ 901251 w 1017902"/>
                <a:gd name="connsiteY0" fmla="*/ 83885 h 517150"/>
                <a:gd name="connsiteX1" fmla="*/ 1016346 w 1017902"/>
                <a:gd name="connsiteY1" fmla="*/ 7965 h 517150"/>
                <a:gd name="connsiteX2" fmla="*/ 841980 w 1017902"/>
                <a:gd name="connsiteY2" fmla="*/ 367950 h 517150"/>
                <a:gd name="connsiteX3" fmla="*/ 656647 w 1017902"/>
                <a:gd name="connsiteY3" fmla="*/ 480510 h 517150"/>
                <a:gd name="connsiteX4" fmla="*/ 901251 w 1017902"/>
                <a:gd name="connsiteY4" fmla="*/ 83885 h 517150"/>
                <a:gd name="connsiteX0" fmla="*/ 12454 w 1017902"/>
                <a:gd name="connsiteY0" fmla="*/ 74328 h 517150"/>
                <a:gd name="connsiteX1" fmla="*/ 294131 w 1017902"/>
                <a:gd name="connsiteY1" fmla="*/ 19116 h 517150"/>
                <a:gd name="connsiteX2" fmla="*/ 1014788 w 1017902"/>
                <a:gd name="connsiteY2" fmla="*/ 6372 h 517150"/>
                <a:gd name="connsiteX3" fmla="*/ 905921 w 1017902"/>
                <a:gd name="connsiteY3" fmla="*/ 87072 h 517150"/>
                <a:gd name="connsiteX4" fmla="*/ 12454 w 1017902"/>
                <a:gd name="connsiteY4" fmla="*/ 74328 h 517150"/>
                <a:gd name="connsiteX0" fmla="*/ 0 w 1017902"/>
                <a:gd name="connsiteY0" fmla="*/ 85479 h 517150"/>
                <a:gd name="connsiteX1" fmla="*/ 294131 w 1017902"/>
                <a:gd name="connsiteY1" fmla="*/ 12744 h 517150"/>
                <a:gd name="connsiteX2" fmla="*/ 1016345 w 1017902"/>
                <a:gd name="connsiteY2" fmla="*/ 0 h 517150"/>
                <a:gd name="connsiteX3" fmla="*/ 841980 w 1017902"/>
                <a:gd name="connsiteY3" fmla="*/ 367950 h 517150"/>
                <a:gd name="connsiteX4" fmla="*/ 662728 w 1017902"/>
                <a:gd name="connsiteY4" fmla="*/ 509185 h 517150"/>
                <a:gd name="connsiteX5" fmla="*/ 365822 w 1017902"/>
                <a:gd name="connsiteY5" fmla="*/ 490068 h 517150"/>
                <a:gd name="connsiteX6" fmla="*/ 265951 w 1017902"/>
                <a:gd name="connsiteY6" fmla="*/ 444323 h 517150"/>
                <a:gd name="connsiteX7" fmla="*/ 0 w 1017902"/>
                <a:gd name="connsiteY7" fmla="*/ 85479 h 517150"/>
                <a:gd name="connsiteX8" fmla="*/ 9341 w 1017902"/>
                <a:gd name="connsiteY8" fmla="*/ 66363 h 517150"/>
                <a:gd name="connsiteX9" fmla="*/ 916819 w 1017902"/>
                <a:gd name="connsiteY9" fmla="*/ 91851 h 517150"/>
                <a:gd name="connsiteX10" fmla="*/ 1017902 w 1017902"/>
                <a:gd name="connsiteY10" fmla="*/ 7965 h 517150"/>
                <a:gd name="connsiteX11" fmla="*/ 918376 w 1017902"/>
                <a:gd name="connsiteY11" fmla="*/ 87072 h 517150"/>
                <a:gd name="connsiteX12" fmla="*/ 644048 w 1017902"/>
                <a:gd name="connsiteY12" fmla="*/ 517150 h 517150"/>
                <a:gd name="connsiteX0" fmla="*/ 24909 w 1017902"/>
                <a:gd name="connsiteY0" fmla="*/ 72735 h 517150"/>
                <a:gd name="connsiteX1" fmla="*/ 895024 w 1017902"/>
                <a:gd name="connsiteY1" fmla="*/ 93444 h 517150"/>
                <a:gd name="connsiteX2" fmla="*/ 659832 w 1017902"/>
                <a:gd name="connsiteY2" fmla="*/ 490069 h 517150"/>
                <a:gd name="connsiteX3" fmla="*/ 365892 w 1017902"/>
                <a:gd name="connsiteY3" fmla="*/ 490068 h 517150"/>
                <a:gd name="connsiteX4" fmla="*/ 255054 w 1017902"/>
                <a:gd name="connsiteY4" fmla="*/ 437951 h 517150"/>
                <a:gd name="connsiteX5" fmla="*/ 24909 w 1017902"/>
                <a:gd name="connsiteY5" fmla="*/ 72735 h 517150"/>
                <a:gd name="connsiteX0" fmla="*/ 901251 w 1017902"/>
                <a:gd name="connsiteY0" fmla="*/ 83885 h 517150"/>
                <a:gd name="connsiteX1" fmla="*/ 1016346 w 1017902"/>
                <a:gd name="connsiteY1" fmla="*/ 7965 h 517150"/>
                <a:gd name="connsiteX2" fmla="*/ 841980 w 1017902"/>
                <a:gd name="connsiteY2" fmla="*/ 367950 h 517150"/>
                <a:gd name="connsiteX3" fmla="*/ 659761 w 1017902"/>
                <a:gd name="connsiteY3" fmla="*/ 501219 h 517150"/>
                <a:gd name="connsiteX4" fmla="*/ 901251 w 1017902"/>
                <a:gd name="connsiteY4" fmla="*/ 83885 h 517150"/>
                <a:gd name="connsiteX0" fmla="*/ 12454 w 1017902"/>
                <a:gd name="connsiteY0" fmla="*/ 74328 h 517150"/>
                <a:gd name="connsiteX1" fmla="*/ 294131 w 1017902"/>
                <a:gd name="connsiteY1" fmla="*/ 19116 h 517150"/>
                <a:gd name="connsiteX2" fmla="*/ 1014788 w 1017902"/>
                <a:gd name="connsiteY2" fmla="*/ 6372 h 517150"/>
                <a:gd name="connsiteX3" fmla="*/ 905921 w 1017902"/>
                <a:gd name="connsiteY3" fmla="*/ 87072 h 517150"/>
                <a:gd name="connsiteX4" fmla="*/ 12454 w 1017902"/>
                <a:gd name="connsiteY4" fmla="*/ 74328 h 517150"/>
                <a:gd name="connsiteX0" fmla="*/ 0 w 1017902"/>
                <a:gd name="connsiteY0" fmla="*/ 85479 h 517150"/>
                <a:gd name="connsiteX1" fmla="*/ 294131 w 1017902"/>
                <a:gd name="connsiteY1" fmla="*/ 12744 h 517150"/>
                <a:gd name="connsiteX2" fmla="*/ 1016345 w 1017902"/>
                <a:gd name="connsiteY2" fmla="*/ 0 h 517150"/>
                <a:gd name="connsiteX3" fmla="*/ 841980 w 1017902"/>
                <a:gd name="connsiteY3" fmla="*/ 367950 h 517150"/>
                <a:gd name="connsiteX4" fmla="*/ 662728 w 1017902"/>
                <a:gd name="connsiteY4" fmla="*/ 509185 h 517150"/>
                <a:gd name="connsiteX5" fmla="*/ 365822 w 1017902"/>
                <a:gd name="connsiteY5" fmla="*/ 490068 h 517150"/>
                <a:gd name="connsiteX6" fmla="*/ 265951 w 1017902"/>
                <a:gd name="connsiteY6" fmla="*/ 444323 h 517150"/>
                <a:gd name="connsiteX7" fmla="*/ 0 w 1017902"/>
                <a:gd name="connsiteY7" fmla="*/ 85479 h 517150"/>
                <a:gd name="connsiteX8" fmla="*/ 9341 w 1017902"/>
                <a:gd name="connsiteY8" fmla="*/ 66363 h 517150"/>
                <a:gd name="connsiteX9" fmla="*/ 916819 w 1017902"/>
                <a:gd name="connsiteY9" fmla="*/ 91851 h 517150"/>
                <a:gd name="connsiteX10" fmla="*/ 1017902 w 1017902"/>
                <a:gd name="connsiteY10" fmla="*/ 7965 h 517150"/>
                <a:gd name="connsiteX11" fmla="*/ 918376 w 1017902"/>
                <a:gd name="connsiteY11" fmla="*/ 87072 h 517150"/>
                <a:gd name="connsiteX12" fmla="*/ 644048 w 1017902"/>
                <a:gd name="connsiteY12" fmla="*/ 517150 h 517150"/>
                <a:gd name="connsiteX0" fmla="*/ 24909 w 1017902"/>
                <a:gd name="connsiteY0" fmla="*/ 72735 h 509185"/>
                <a:gd name="connsiteX1" fmla="*/ 895024 w 1017902"/>
                <a:gd name="connsiteY1" fmla="*/ 93444 h 509185"/>
                <a:gd name="connsiteX2" fmla="*/ 659832 w 1017902"/>
                <a:gd name="connsiteY2" fmla="*/ 490069 h 509185"/>
                <a:gd name="connsiteX3" fmla="*/ 365892 w 1017902"/>
                <a:gd name="connsiteY3" fmla="*/ 490068 h 509185"/>
                <a:gd name="connsiteX4" fmla="*/ 255054 w 1017902"/>
                <a:gd name="connsiteY4" fmla="*/ 437951 h 509185"/>
                <a:gd name="connsiteX5" fmla="*/ 24909 w 1017902"/>
                <a:gd name="connsiteY5" fmla="*/ 72735 h 509185"/>
                <a:gd name="connsiteX0" fmla="*/ 901251 w 1017902"/>
                <a:gd name="connsiteY0" fmla="*/ 83885 h 509185"/>
                <a:gd name="connsiteX1" fmla="*/ 1016346 w 1017902"/>
                <a:gd name="connsiteY1" fmla="*/ 7965 h 509185"/>
                <a:gd name="connsiteX2" fmla="*/ 841980 w 1017902"/>
                <a:gd name="connsiteY2" fmla="*/ 367950 h 509185"/>
                <a:gd name="connsiteX3" fmla="*/ 659761 w 1017902"/>
                <a:gd name="connsiteY3" fmla="*/ 501219 h 509185"/>
                <a:gd name="connsiteX4" fmla="*/ 901251 w 1017902"/>
                <a:gd name="connsiteY4" fmla="*/ 83885 h 509185"/>
                <a:gd name="connsiteX0" fmla="*/ 12454 w 1017902"/>
                <a:gd name="connsiteY0" fmla="*/ 74328 h 509185"/>
                <a:gd name="connsiteX1" fmla="*/ 294131 w 1017902"/>
                <a:gd name="connsiteY1" fmla="*/ 19116 h 509185"/>
                <a:gd name="connsiteX2" fmla="*/ 1014788 w 1017902"/>
                <a:gd name="connsiteY2" fmla="*/ 6372 h 509185"/>
                <a:gd name="connsiteX3" fmla="*/ 905921 w 1017902"/>
                <a:gd name="connsiteY3" fmla="*/ 87072 h 509185"/>
                <a:gd name="connsiteX4" fmla="*/ 12454 w 1017902"/>
                <a:gd name="connsiteY4" fmla="*/ 74328 h 509185"/>
                <a:gd name="connsiteX0" fmla="*/ 0 w 1017902"/>
                <a:gd name="connsiteY0" fmla="*/ 85479 h 509185"/>
                <a:gd name="connsiteX1" fmla="*/ 294131 w 1017902"/>
                <a:gd name="connsiteY1" fmla="*/ 12744 h 509185"/>
                <a:gd name="connsiteX2" fmla="*/ 1016345 w 1017902"/>
                <a:gd name="connsiteY2" fmla="*/ 0 h 509185"/>
                <a:gd name="connsiteX3" fmla="*/ 841980 w 1017902"/>
                <a:gd name="connsiteY3" fmla="*/ 367950 h 509185"/>
                <a:gd name="connsiteX4" fmla="*/ 662728 w 1017902"/>
                <a:gd name="connsiteY4" fmla="*/ 509185 h 509185"/>
                <a:gd name="connsiteX5" fmla="*/ 365822 w 1017902"/>
                <a:gd name="connsiteY5" fmla="*/ 490068 h 509185"/>
                <a:gd name="connsiteX6" fmla="*/ 265951 w 1017902"/>
                <a:gd name="connsiteY6" fmla="*/ 444323 h 509185"/>
                <a:gd name="connsiteX7" fmla="*/ 0 w 1017902"/>
                <a:gd name="connsiteY7" fmla="*/ 85479 h 509185"/>
                <a:gd name="connsiteX8" fmla="*/ 9341 w 1017902"/>
                <a:gd name="connsiteY8" fmla="*/ 66363 h 509185"/>
                <a:gd name="connsiteX9" fmla="*/ 916819 w 1017902"/>
                <a:gd name="connsiteY9" fmla="*/ 91851 h 509185"/>
                <a:gd name="connsiteX10" fmla="*/ 1017902 w 1017902"/>
                <a:gd name="connsiteY10" fmla="*/ 7965 h 509185"/>
                <a:gd name="connsiteX11" fmla="*/ 918376 w 1017902"/>
                <a:gd name="connsiteY11" fmla="*/ 87072 h 509185"/>
                <a:gd name="connsiteX12" fmla="*/ 658060 w 1017902"/>
                <a:gd name="connsiteY12" fmla="*/ 509184 h 509185"/>
                <a:gd name="connsiteX0" fmla="*/ 24909 w 1017902"/>
                <a:gd name="connsiteY0" fmla="*/ 72735 h 509185"/>
                <a:gd name="connsiteX1" fmla="*/ 895024 w 1017902"/>
                <a:gd name="connsiteY1" fmla="*/ 93444 h 509185"/>
                <a:gd name="connsiteX2" fmla="*/ 659832 w 1017902"/>
                <a:gd name="connsiteY2" fmla="*/ 490069 h 509185"/>
                <a:gd name="connsiteX3" fmla="*/ 365892 w 1017902"/>
                <a:gd name="connsiteY3" fmla="*/ 490068 h 509185"/>
                <a:gd name="connsiteX4" fmla="*/ 255054 w 1017902"/>
                <a:gd name="connsiteY4" fmla="*/ 437951 h 509185"/>
                <a:gd name="connsiteX5" fmla="*/ 24909 w 1017902"/>
                <a:gd name="connsiteY5" fmla="*/ 72735 h 509185"/>
                <a:gd name="connsiteX0" fmla="*/ 901251 w 1017902"/>
                <a:gd name="connsiteY0" fmla="*/ 83885 h 509185"/>
                <a:gd name="connsiteX1" fmla="*/ 1016346 w 1017902"/>
                <a:gd name="connsiteY1" fmla="*/ 7965 h 509185"/>
                <a:gd name="connsiteX2" fmla="*/ 841980 w 1017902"/>
                <a:gd name="connsiteY2" fmla="*/ 367950 h 509185"/>
                <a:gd name="connsiteX3" fmla="*/ 644193 w 1017902"/>
                <a:gd name="connsiteY3" fmla="*/ 509184 h 509185"/>
                <a:gd name="connsiteX4" fmla="*/ 901251 w 1017902"/>
                <a:gd name="connsiteY4" fmla="*/ 83885 h 509185"/>
                <a:gd name="connsiteX0" fmla="*/ 12454 w 1017902"/>
                <a:gd name="connsiteY0" fmla="*/ 74328 h 509185"/>
                <a:gd name="connsiteX1" fmla="*/ 294131 w 1017902"/>
                <a:gd name="connsiteY1" fmla="*/ 19116 h 509185"/>
                <a:gd name="connsiteX2" fmla="*/ 1014788 w 1017902"/>
                <a:gd name="connsiteY2" fmla="*/ 6372 h 509185"/>
                <a:gd name="connsiteX3" fmla="*/ 905921 w 1017902"/>
                <a:gd name="connsiteY3" fmla="*/ 87072 h 509185"/>
                <a:gd name="connsiteX4" fmla="*/ 12454 w 1017902"/>
                <a:gd name="connsiteY4" fmla="*/ 74328 h 509185"/>
                <a:gd name="connsiteX0" fmla="*/ 0 w 1017902"/>
                <a:gd name="connsiteY0" fmla="*/ 85479 h 509185"/>
                <a:gd name="connsiteX1" fmla="*/ 294131 w 1017902"/>
                <a:gd name="connsiteY1" fmla="*/ 12744 h 509185"/>
                <a:gd name="connsiteX2" fmla="*/ 1016345 w 1017902"/>
                <a:gd name="connsiteY2" fmla="*/ 0 h 509185"/>
                <a:gd name="connsiteX3" fmla="*/ 841980 w 1017902"/>
                <a:gd name="connsiteY3" fmla="*/ 367950 h 509185"/>
                <a:gd name="connsiteX4" fmla="*/ 662728 w 1017902"/>
                <a:gd name="connsiteY4" fmla="*/ 509185 h 509185"/>
                <a:gd name="connsiteX5" fmla="*/ 365822 w 1017902"/>
                <a:gd name="connsiteY5" fmla="*/ 490068 h 509185"/>
                <a:gd name="connsiteX6" fmla="*/ 265951 w 1017902"/>
                <a:gd name="connsiteY6" fmla="*/ 444323 h 509185"/>
                <a:gd name="connsiteX7" fmla="*/ 0 w 1017902"/>
                <a:gd name="connsiteY7" fmla="*/ 85479 h 509185"/>
                <a:gd name="connsiteX8" fmla="*/ 9341 w 1017902"/>
                <a:gd name="connsiteY8" fmla="*/ 66363 h 509185"/>
                <a:gd name="connsiteX9" fmla="*/ 916819 w 1017902"/>
                <a:gd name="connsiteY9" fmla="*/ 91851 h 509185"/>
                <a:gd name="connsiteX10" fmla="*/ 1017902 w 1017902"/>
                <a:gd name="connsiteY10" fmla="*/ 7965 h 509185"/>
                <a:gd name="connsiteX11" fmla="*/ 918376 w 1017902"/>
                <a:gd name="connsiteY11" fmla="*/ 87072 h 509185"/>
                <a:gd name="connsiteX12" fmla="*/ 658060 w 1017902"/>
                <a:gd name="connsiteY12" fmla="*/ 509184 h 509185"/>
                <a:gd name="connsiteX0" fmla="*/ 24909 w 1017902"/>
                <a:gd name="connsiteY0" fmla="*/ 72735 h 509185"/>
                <a:gd name="connsiteX1" fmla="*/ 895024 w 1017902"/>
                <a:gd name="connsiteY1" fmla="*/ 93444 h 509185"/>
                <a:gd name="connsiteX2" fmla="*/ 659832 w 1017902"/>
                <a:gd name="connsiteY2" fmla="*/ 490069 h 509185"/>
                <a:gd name="connsiteX3" fmla="*/ 365892 w 1017902"/>
                <a:gd name="connsiteY3" fmla="*/ 490068 h 509185"/>
                <a:gd name="connsiteX4" fmla="*/ 255054 w 1017902"/>
                <a:gd name="connsiteY4" fmla="*/ 437951 h 509185"/>
                <a:gd name="connsiteX5" fmla="*/ 24909 w 1017902"/>
                <a:gd name="connsiteY5" fmla="*/ 72735 h 509185"/>
                <a:gd name="connsiteX0" fmla="*/ 901251 w 1017902"/>
                <a:gd name="connsiteY0" fmla="*/ 83885 h 509185"/>
                <a:gd name="connsiteX1" fmla="*/ 1016346 w 1017902"/>
                <a:gd name="connsiteY1" fmla="*/ 7965 h 509185"/>
                <a:gd name="connsiteX2" fmla="*/ 841980 w 1017902"/>
                <a:gd name="connsiteY2" fmla="*/ 367950 h 509185"/>
                <a:gd name="connsiteX3" fmla="*/ 644193 w 1017902"/>
                <a:gd name="connsiteY3" fmla="*/ 509184 h 509185"/>
                <a:gd name="connsiteX4" fmla="*/ 901251 w 1017902"/>
                <a:gd name="connsiteY4" fmla="*/ 83885 h 509185"/>
                <a:gd name="connsiteX0" fmla="*/ 12454 w 1017902"/>
                <a:gd name="connsiteY0" fmla="*/ 74328 h 509185"/>
                <a:gd name="connsiteX1" fmla="*/ 294131 w 1017902"/>
                <a:gd name="connsiteY1" fmla="*/ 19116 h 509185"/>
                <a:gd name="connsiteX2" fmla="*/ 1014788 w 1017902"/>
                <a:gd name="connsiteY2" fmla="*/ 6372 h 509185"/>
                <a:gd name="connsiteX3" fmla="*/ 905921 w 1017902"/>
                <a:gd name="connsiteY3" fmla="*/ 87072 h 509185"/>
                <a:gd name="connsiteX4" fmla="*/ 12454 w 1017902"/>
                <a:gd name="connsiteY4" fmla="*/ 74328 h 509185"/>
                <a:gd name="connsiteX0" fmla="*/ 0 w 1017902"/>
                <a:gd name="connsiteY0" fmla="*/ 85479 h 509185"/>
                <a:gd name="connsiteX1" fmla="*/ 294131 w 1017902"/>
                <a:gd name="connsiteY1" fmla="*/ 12744 h 509185"/>
                <a:gd name="connsiteX2" fmla="*/ 1016345 w 1017902"/>
                <a:gd name="connsiteY2" fmla="*/ 0 h 509185"/>
                <a:gd name="connsiteX3" fmla="*/ 782820 w 1017902"/>
                <a:gd name="connsiteY3" fmla="*/ 299450 h 509185"/>
                <a:gd name="connsiteX4" fmla="*/ 662728 w 1017902"/>
                <a:gd name="connsiteY4" fmla="*/ 509185 h 509185"/>
                <a:gd name="connsiteX5" fmla="*/ 365822 w 1017902"/>
                <a:gd name="connsiteY5" fmla="*/ 490068 h 509185"/>
                <a:gd name="connsiteX6" fmla="*/ 265951 w 1017902"/>
                <a:gd name="connsiteY6" fmla="*/ 444323 h 509185"/>
                <a:gd name="connsiteX7" fmla="*/ 0 w 1017902"/>
                <a:gd name="connsiteY7" fmla="*/ 85479 h 509185"/>
                <a:gd name="connsiteX8" fmla="*/ 9341 w 1017902"/>
                <a:gd name="connsiteY8" fmla="*/ 66363 h 509185"/>
                <a:gd name="connsiteX9" fmla="*/ 916819 w 1017902"/>
                <a:gd name="connsiteY9" fmla="*/ 91851 h 509185"/>
                <a:gd name="connsiteX10" fmla="*/ 1017902 w 1017902"/>
                <a:gd name="connsiteY10" fmla="*/ 7965 h 509185"/>
                <a:gd name="connsiteX11" fmla="*/ 918376 w 1017902"/>
                <a:gd name="connsiteY11" fmla="*/ 87072 h 509185"/>
                <a:gd name="connsiteX12" fmla="*/ 658060 w 1017902"/>
                <a:gd name="connsiteY12" fmla="*/ 509184 h 509185"/>
                <a:gd name="connsiteX0" fmla="*/ 24909 w 1017902"/>
                <a:gd name="connsiteY0" fmla="*/ 72735 h 509185"/>
                <a:gd name="connsiteX1" fmla="*/ 895024 w 1017902"/>
                <a:gd name="connsiteY1" fmla="*/ 93444 h 509185"/>
                <a:gd name="connsiteX2" fmla="*/ 659832 w 1017902"/>
                <a:gd name="connsiteY2" fmla="*/ 490069 h 509185"/>
                <a:gd name="connsiteX3" fmla="*/ 365892 w 1017902"/>
                <a:gd name="connsiteY3" fmla="*/ 490068 h 509185"/>
                <a:gd name="connsiteX4" fmla="*/ 255054 w 1017902"/>
                <a:gd name="connsiteY4" fmla="*/ 437951 h 509185"/>
                <a:gd name="connsiteX5" fmla="*/ 24909 w 1017902"/>
                <a:gd name="connsiteY5" fmla="*/ 72735 h 509185"/>
                <a:gd name="connsiteX0" fmla="*/ 901251 w 1017902"/>
                <a:gd name="connsiteY0" fmla="*/ 83885 h 509185"/>
                <a:gd name="connsiteX1" fmla="*/ 1016346 w 1017902"/>
                <a:gd name="connsiteY1" fmla="*/ 7965 h 509185"/>
                <a:gd name="connsiteX2" fmla="*/ 787491 w 1017902"/>
                <a:gd name="connsiteY2" fmla="*/ 288298 h 509185"/>
                <a:gd name="connsiteX3" fmla="*/ 644193 w 1017902"/>
                <a:gd name="connsiteY3" fmla="*/ 509184 h 509185"/>
                <a:gd name="connsiteX4" fmla="*/ 901251 w 1017902"/>
                <a:gd name="connsiteY4" fmla="*/ 83885 h 509185"/>
                <a:gd name="connsiteX0" fmla="*/ 12454 w 1017902"/>
                <a:gd name="connsiteY0" fmla="*/ 74328 h 509185"/>
                <a:gd name="connsiteX1" fmla="*/ 294131 w 1017902"/>
                <a:gd name="connsiteY1" fmla="*/ 19116 h 509185"/>
                <a:gd name="connsiteX2" fmla="*/ 1014788 w 1017902"/>
                <a:gd name="connsiteY2" fmla="*/ 6372 h 509185"/>
                <a:gd name="connsiteX3" fmla="*/ 905921 w 1017902"/>
                <a:gd name="connsiteY3" fmla="*/ 87072 h 509185"/>
                <a:gd name="connsiteX4" fmla="*/ 12454 w 1017902"/>
                <a:gd name="connsiteY4" fmla="*/ 74328 h 509185"/>
                <a:gd name="connsiteX0" fmla="*/ 0 w 1017902"/>
                <a:gd name="connsiteY0" fmla="*/ 85479 h 509185"/>
                <a:gd name="connsiteX1" fmla="*/ 294131 w 1017902"/>
                <a:gd name="connsiteY1" fmla="*/ 12744 h 509185"/>
                <a:gd name="connsiteX2" fmla="*/ 1016345 w 1017902"/>
                <a:gd name="connsiteY2" fmla="*/ 0 h 509185"/>
                <a:gd name="connsiteX3" fmla="*/ 782820 w 1017902"/>
                <a:gd name="connsiteY3" fmla="*/ 299450 h 509185"/>
                <a:gd name="connsiteX4" fmla="*/ 662728 w 1017902"/>
                <a:gd name="connsiteY4" fmla="*/ 509185 h 509185"/>
                <a:gd name="connsiteX5" fmla="*/ 365822 w 1017902"/>
                <a:gd name="connsiteY5" fmla="*/ 490068 h 509185"/>
                <a:gd name="connsiteX6" fmla="*/ 265951 w 1017902"/>
                <a:gd name="connsiteY6" fmla="*/ 444323 h 509185"/>
                <a:gd name="connsiteX7" fmla="*/ 0 w 1017902"/>
                <a:gd name="connsiteY7" fmla="*/ 85479 h 509185"/>
                <a:gd name="connsiteX8" fmla="*/ 9341 w 1017902"/>
                <a:gd name="connsiteY8" fmla="*/ 66363 h 509185"/>
                <a:gd name="connsiteX9" fmla="*/ 916819 w 1017902"/>
                <a:gd name="connsiteY9" fmla="*/ 91851 h 509185"/>
                <a:gd name="connsiteX10" fmla="*/ 1017902 w 1017902"/>
                <a:gd name="connsiteY10" fmla="*/ 7965 h 509185"/>
                <a:gd name="connsiteX11" fmla="*/ 918376 w 1017902"/>
                <a:gd name="connsiteY11" fmla="*/ 87072 h 509185"/>
                <a:gd name="connsiteX12" fmla="*/ 658060 w 1017902"/>
                <a:gd name="connsiteY12" fmla="*/ 509184 h 509185"/>
                <a:gd name="connsiteX0" fmla="*/ 24909 w 1016346"/>
                <a:gd name="connsiteY0" fmla="*/ 72735 h 509185"/>
                <a:gd name="connsiteX1" fmla="*/ 895024 w 1016346"/>
                <a:gd name="connsiteY1" fmla="*/ 93444 h 509185"/>
                <a:gd name="connsiteX2" fmla="*/ 659832 w 1016346"/>
                <a:gd name="connsiteY2" fmla="*/ 490069 h 509185"/>
                <a:gd name="connsiteX3" fmla="*/ 365892 w 1016346"/>
                <a:gd name="connsiteY3" fmla="*/ 490068 h 509185"/>
                <a:gd name="connsiteX4" fmla="*/ 255054 w 1016346"/>
                <a:gd name="connsiteY4" fmla="*/ 437951 h 509185"/>
                <a:gd name="connsiteX5" fmla="*/ 24909 w 1016346"/>
                <a:gd name="connsiteY5" fmla="*/ 72735 h 509185"/>
                <a:gd name="connsiteX0" fmla="*/ 901251 w 1016346"/>
                <a:gd name="connsiteY0" fmla="*/ 83885 h 509185"/>
                <a:gd name="connsiteX1" fmla="*/ 1016346 w 1016346"/>
                <a:gd name="connsiteY1" fmla="*/ 7965 h 509185"/>
                <a:gd name="connsiteX2" fmla="*/ 787491 w 1016346"/>
                <a:gd name="connsiteY2" fmla="*/ 288298 h 509185"/>
                <a:gd name="connsiteX3" fmla="*/ 644193 w 1016346"/>
                <a:gd name="connsiteY3" fmla="*/ 509184 h 509185"/>
                <a:gd name="connsiteX4" fmla="*/ 901251 w 1016346"/>
                <a:gd name="connsiteY4" fmla="*/ 83885 h 509185"/>
                <a:gd name="connsiteX0" fmla="*/ 12454 w 1016346"/>
                <a:gd name="connsiteY0" fmla="*/ 74328 h 509185"/>
                <a:gd name="connsiteX1" fmla="*/ 294131 w 1016346"/>
                <a:gd name="connsiteY1" fmla="*/ 19116 h 509185"/>
                <a:gd name="connsiteX2" fmla="*/ 1014788 w 1016346"/>
                <a:gd name="connsiteY2" fmla="*/ 6372 h 509185"/>
                <a:gd name="connsiteX3" fmla="*/ 905921 w 1016346"/>
                <a:gd name="connsiteY3" fmla="*/ 87072 h 509185"/>
                <a:gd name="connsiteX4" fmla="*/ 12454 w 1016346"/>
                <a:gd name="connsiteY4" fmla="*/ 74328 h 509185"/>
                <a:gd name="connsiteX0" fmla="*/ 0 w 1016346"/>
                <a:gd name="connsiteY0" fmla="*/ 85479 h 509185"/>
                <a:gd name="connsiteX1" fmla="*/ 294131 w 1016346"/>
                <a:gd name="connsiteY1" fmla="*/ 12744 h 509185"/>
                <a:gd name="connsiteX2" fmla="*/ 1016345 w 1016346"/>
                <a:gd name="connsiteY2" fmla="*/ 0 h 509185"/>
                <a:gd name="connsiteX3" fmla="*/ 782820 w 1016346"/>
                <a:gd name="connsiteY3" fmla="*/ 299450 h 509185"/>
                <a:gd name="connsiteX4" fmla="*/ 662728 w 1016346"/>
                <a:gd name="connsiteY4" fmla="*/ 509185 h 509185"/>
                <a:gd name="connsiteX5" fmla="*/ 365822 w 1016346"/>
                <a:gd name="connsiteY5" fmla="*/ 490068 h 509185"/>
                <a:gd name="connsiteX6" fmla="*/ 265951 w 1016346"/>
                <a:gd name="connsiteY6" fmla="*/ 444323 h 509185"/>
                <a:gd name="connsiteX7" fmla="*/ 0 w 1016346"/>
                <a:gd name="connsiteY7" fmla="*/ 85479 h 509185"/>
                <a:gd name="connsiteX8" fmla="*/ 9341 w 1016346"/>
                <a:gd name="connsiteY8" fmla="*/ 66363 h 509185"/>
                <a:gd name="connsiteX9" fmla="*/ 916819 w 1016346"/>
                <a:gd name="connsiteY9" fmla="*/ 91851 h 509185"/>
                <a:gd name="connsiteX10" fmla="*/ 988323 w 1016346"/>
                <a:gd name="connsiteY10" fmla="*/ 22302 h 509185"/>
                <a:gd name="connsiteX11" fmla="*/ 918376 w 1016346"/>
                <a:gd name="connsiteY11" fmla="*/ 87072 h 509185"/>
                <a:gd name="connsiteX12" fmla="*/ 658060 w 1016346"/>
                <a:gd name="connsiteY12" fmla="*/ 509184 h 509185"/>
                <a:gd name="connsiteX0" fmla="*/ 24909 w 1016346"/>
                <a:gd name="connsiteY0" fmla="*/ 66363 h 502813"/>
                <a:gd name="connsiteX1" fmla="*/ 895024 w 1016346"/>
                <a:gd name="connsiteY1" fmla="*/ 87072 h 502813"/>
                <a:gd name="connsiteX2" fmla="*/ 659832 w 1016346"/>
                <a:gd name="connsiteY2" fmla="*/ 483697 h 502813"/>
                <a:gd name="connsiteX3" fmla="*/ 365892 w 1016346"/>
                <a:gd name="connsiteY3" fmla="*/ 483696 h 502813"/>
                <a:gd name="connsiteX4" fmla="*/ 255054 w 1016346"/>
                <a:gd name="connsiteY4" fmla="*/ 431579 h 502813"/>
                <a:gd name="connsiteX5" fmla="*/ 24909 w 1016346"/>
                <a:gd name="connsiteY5" fmla="*/ 66363 h 502813"/>
                <a:gd name="connsiteX0" fmla="*/ 901251 w 1016346"/>
                <a:gd name="connsiteY0" fmla="*/ 77513 h 502813"/>
                <a:gd name="connsiteX1" fmla="*/ 1016346 w 1016346"/>
                <a:gd name="connsiteY1" fmla="*/ 1593 h 502813"/>
                <a:gd name="connsiteX2" fmla="*/ 787491 w 1016346"/>
                <a:gd name="connsiteY2" fmla="*/ 281926 h 502813"/>
                <a:gd name="connsiteX3" fmla="*/ 644193 w 1016346"/>
                <a:gd name="connsiteY3" fmla="*/ 502812 h 502813"/>
                <a:gd name="connsiteX4" fmla="*/ 901251 w 1016346"/>
                <a:gd name="connsiteY4" fmla="*/ 77513 h 502813"/>
                <a:gd name="connsiteX0" fmla="*/ 12454 w 1016346"/>
                <a:gd name="connsiteY0" fmla="*/ 67956 h 502813"/>
                <a:gd name="connsiteX1" fmla="*/ 294131 w 1016346"/>
                <a:gd name="connsiteY1" fmla="*/ 12744 h 502813"/>
                <a:gd name="connsiteX2" fmla="*/ 1014788 w 1016346"/>
                <a:gd name="connsiteY2" fmla="*/ 0 h 502813"/>
                <a:gd name="connsiteX3" fmla="*/ 905921 w 1016346"/>
                <a:gd name="connsiteY3" fmla="*/ 80700 h 502813"/>
                <a:gd name="connsiteX4" fmla="*/ 12454 w 1016346"/>
                <a:gd name="connsiteY4" fmla="*/ 67956 h 502813"/>
                <a:gd name="connsiteX0" fmla="*/ 0 w 1016346"/>
                <a:gd name="connsiteY0" fmla="*/ 79107 h 502813"/>
                <a:gd name="connsiteX1" fmla="*/ 294131 w 1016346"/>
                <a:gd name="connsiteY1" fmla="*/ 6372 h 502813"/>
                <a:gd name="connsiteX2" fmla="*/ 997663 w 1016346"/>
                <a:gd name="connsiteY2" fmla="*/ 3186 h 502813"/>
                <a:gd name="connsiteX3" fmla="*/ 782820 w 1016346"/>
                <a:gd name="connsiteY3" fmla="*/ 293078 h 502813"/>
                <a:gd name="connsiteX4" fmla="*/ 662728 w 1016346"/>
                <a:gd name="connsiteY4" fmla="*/ 502813 h 502813"/>
                <a:gd name="connsiteX5" fmla="*/ 365822 w 1016346"/>
                <a:gd name="connsiteY5" fmla="*/ 483696 h 502813"/>
                <a:gd name="connsiteX6" fmla="*/ 265951 w 1016346"/>
                <a:gd name="connsiteY6" fmla="*/ 437951 h 502813"/>
                <a:gd name="connsiteX7" fmla="*/ 0 w 1016346"/>
                <a:gd name="connsiteY7" fmla="*/ 79107 h 502813"/>
                <a:gd name="connsiteX8" fmla="*/ 9341 w 1016346"/>
                <a:gd name="connsiteY8" fmla="*/ 59991 h 502813"/>
                <a:gd name="connsiteX9" fmla="*/ 916819 w 1016346"/>
                <a:gd name="connsiteY9" fmla="*/ 85479 h 502813"/>
                <a:gd name="connsiteX10" fmla="*/ 988323 w 1016346"/>
                <a:gd name="connsiteY10" fmla="*/ 15930 h 502813"/>
                <a:gd name="connsiteX11" fmla="*/ 918376 w 1016346"/>
                <a:gd name="connsiteY11" fmla="*/ 80700 h 502813"/>
                <a:gd name="connsiteX12" fmla="*/ 658060 w 1016346"/>
                <a:gd name="connsiteY12" fmla="*/ 502812 h 502813"/>
                <a:gd name="connsiteX0" fmla="*/ 24909 w 1016346"/>
                <a:gd name="connsiteY0" fmla="*/ 66363 h 502813"/>
                <a:gd name="connsiteX1" fmla="*/ 895024 w 1016346"/>
                <a:gd name="connsiteY1" fmla="*/ 87072 h 502813"/>
                <a:gd name="connsiteX2" fmla="*/ 659832 w 1016346"/>
                <a:gd name="connsiteY2" fmla="*/ 483697 h 502813"/>
                <a:gd name="connsiteX3" fmla="*/ 365892 w 1016346"/>
                <a:gd name="connsiteY3" fmla="*/ 483696 h 502813"/>
                <a:gd name="connsiteX4" fmla="*/ 255054 w 1016346"/>
                <a:gd name="connsiteY4" fmla="*/ 431579 h 502813"/>
                <a:gd name="connsiteX5" fmla="*/ 24909 w 1016346"/>
                <a:gd name="connsiteY5" fmla="*/ 66363 h 502813"/>
                <a:gd name="connsiteX0" fmla="*/ 901251 w 1016346"/>
                <a:gd name="connsiteY0" fmla="*/ 77513 h 502813"/>
                <a:gd name="connsiteX1" fmla="*/ 1016346 w 1016346"/>
                <a:gd name="connsiteY1" fmla="*/ 1593 h 502813"/>
                <a:gd name="connsiteX2" fmla="*/ 787491 w 1016346"/>
                <a:gd name="connsiteY2" fmla="*/ 281926 h 502813"/>
                <a:gd name="connsiteX3" fmla="*/ 644193 w 1016346"/>
                <a:gd name="connsiteY3" fmla="*/ 502812 h 502813"/>
                <a:gd name="connsiteX4" fmla="*/ 901251 w 1016346"/>
                <a:gd name="connsiteY4" fmla="*/ 77513 h 502813"/>
                <a:gd name="connsiteX0" fmla="*/ 12454 w 1016346"/>
                <a:gd name="connsiteY0" fmla="*/ 67956 h 502813"/>
                <a:gd name="connsiteX1" fmla="*/ 294131 w 1016346"/>
                <a:gd name="connsiteY1" fmla="*/ 12744 h 502813"/>
                <a:gd name="connsiteX2" fmla="*/ 1014788 w 1016346"/>
                <a:gd name="connsiteY2" fmla="*/ 0 h 502813"/>
                <a:gd name="connsiteX3" fmla="*/ 905921 w 1016346"/>
                <a:gd name="connsiteY3" fmla="*/ 80700 h 502813"/>
                <a:gd name="connsiteX4" fmla="*/ 12454 w 1016346"/>
                <a:gd name="connsiteY4" fmla="*/ 67956 h 502813"/>
                <a:gd name="connsiteX0" fmla="*/ 0 w 1016346"/>
                <a:gd name="connsiteY0" fmla="*/ 79107 h 502813"/>
                <a:gd name="connsiteX1" fmla="*/ 294131 w 1016346"/>
                <a:gd name="connsiteY1" fmla="*/ 6372 h 502813"/>
                <a:gd name="connsiteX2" fmla="*/ 975868 w 1016346"/>
                <a:gd name="connsiteY2" fmla="*/ 14337 h 502813"/>
                <a:gd name="connsiteX3" fmla="*/ 782820 w 1016346"/>
                <a:gd name="connsiteY3" fmla="*/ 293078 h 502813"/>
                <a:gd name="connsiteX4" fmla="*/ 662728 w 1016346"/>
                <a:gd name="connsiteY4" fmla="*/ 502813 h 502813"/>
                <a:gd name="connsiteX5" fmla="*/ 365822 w 1016346"/>
                <a:gd name="connsiteY5" fmla="*/ 483696 h 502813"/>
                <a:gd name="connsiteX6" fmla="*/ 265951 w 1016346"/>
                <a:gd name="connsiteY6" fmla="*/ 437951 h 502813"/>
                <a:gd name="connsiteX7" fmla="*/ 0 w 1016346"/>
                <a:gd name="connsiteY7" fmla="*/ 79107 h 502813"/>
                <a:gd name="connsiteX8" fmla="*/ 9341 w 1016346"/>
                <a:gd name="connsiteY8" fmla="*/ 59991 h 502813"/>
                <a:gd name="connsiteX9" fmla="*/ 916819 w 1016346"/>
                <a:gd name="connsiteY9" fmla="*/ 85479 h 502813"/>
                <a:gd name="connsiteX10" fmla="*/ 988323 w 1016346"/>
                <a:gd name="connsiteY10" fmla="*/ 15930 h 502813"/>
                <a:gd name="connsiteX11" fmla="*/ 918376 w 1016346"/>
                <a:gd name="connsiteY11" fmla="*/ 80700 h 502813"/>
                <a:gd name="connsiteX12" fmla="*/ 658060 w 1016346"/>
                <a:gd name="connsiteY12" fmla="*/ 502812 h 502813"/>
                <a:gd name="connsiteX0" fmla="*/ 24909 w 1016346"/>
                <a:gd name="connsiteY0" fmla="*/ 64770 h 501220"/>
                <a:gd name="connsiteX1" fmla="*/ 895024 w 1016346"/>
                <a:gd name="connsiteY1" fmla="*/ 85479 h 501220"/>
                <a:gd name="connsiteX2" fmla="*/ 659832 w 1016346"/>
                <a:gd name="connsiteY2" fmla="*/ 482104 h 501220"/>
                <a:gd name="connsiteX3" fmla="*/ 365892 w 1016346"/>
                <a:gd name="connsiteY3" fmla="*/ 482103 h 501220"/>
                <a:gd name="connsiteX4" fmla="*/ 255054 w 1016346"/>
                <a:gd name="connsiteY4" fmla="*/ 429986 h 501220"/>
                <a:gd name="connsiteX5" fmla="*/ 24909 w 1016346"/>
                <a:gd name="connsiteY5" fmla="*/ 64770 h 501220"/>
                <a:gd name="connsiteX0" fmla="*/ 901251 w 1016346"/>
                <a:gd name="connsiteY0" fmla="*/ 75920 h 501220"/>
                <a:gd name="connsiteX1" fmla="*/ 1016346 w 1016346"/>
                <a:gd name="connsiteY1" fmla="*/ 0 h 501220"/>
                <a:gd name="connsiteX2" fmla="*/ 787491 w 1016346"/>
                <a:gd name="connsiteY2" fmla="*/ 280333 h 501220"/>
                <a:gd name="connsiteX3" fmla="*/ 644193 w 1016346"/>
                <a:gd name="connsiteY3" fmla="*/ 501219 h 501220"/>
                <a:gd name="connsiteX4" fmla="*/ 901251 w 1016346"/>
                <a:gd name="connsiteY4" fmla="*/ 75920 h 501220"/>
                <a:gd name="connsiteX0" fmla="*/ 12454 w 1016346"/>
                <a:gd name="connsiteY0" fmla="*/ 66363 h 501220"/>
                <a:gd name="connsiteX1" fmla="*/ 294131 w 1016346"/>
                <a:gd name="connsiteY1" fmla="*/ 11151 h 501220"/>
                <a:gd name="connsiteX2" fmla="*/ 989879 w 1016346"/>
                <a:gd name="connsiteY2" fmla="*/ 17524 h 501220"/>
                <a:gd name="connsiteX3" fmla="*/ 905921 w 1016346"/>
                <a:gd name="connsiteY3" fmla="*/ 79107 h 501220"/>
                <a:gd name="connsiteX4" fmla="*/ 12454 w 1016346"/>
                <a:gd name="connsiteY4" fmla="*/ 66363 h 501220"/>
                <a:gd name="connsiteX0" fmla="*/ 0 w 1016346"/>
                <a:gd name="connsiteY0" fmla="*/ 77514 h 501220"/>
                <a:gd name="connsiteX1" fmla="*/ 294131 w 1016346"/>
                <a:gd name="connsiteY1" fmla="*/ 4779 h 501220"/>
                <a:gd name="connsiteX2" fmla="*/ 975868 w 1016346"/>
                <a:gd name="connsiteY2" fmla="*/ 12744 h 501220"/>
                <a:gd name="connsiteX3" fmla="*/ 782820 w 1016346"/>
                <a:gd name="connsiteY3" fmla="*/ 291485 h 501220"/>
                <a:gd name="connsiteX4" fmla="*/ 662728 w 1016346"/>
                <a:gd name="connsiteY4" fmla="*/ 501220 h 501220"/>
                <a:gd name="connsiteX5" fmla="*/ 365822 w 1016346"/>
                <a:gd name="connsiteY5" fmla="*/ 482103 h 501220"/>
                <a:gd name="connsiteX6" fmla="*/ 265951 w 1016346"/>
                <a:gd name="connsiteY6" fmla="*/ 436358 h 501220"/>
                <a:gd name="connsiteX7" fmla="*/ 0 w 1016346"/>
                <a:gd name="connsiteY7" fmla="*/ 77514 h 501220"/>
                <a:gd name="connsiteX8" fmla="*/ 9341 w 1016346"/>
                <a:gd name="connsiteY8" fmla="*/ 58398 h 501220"/>
                <a:gd name="connsiteX9" fmla="*/ 916819 w 1016346"/>
                <a:gd name="connsiteY9" fmla="*/ 83886 h 501220"/>
                <a:gd name="connsiteX10" fmla="*/ 988323 w 1016346"/>
                <a:gd name="connsiteY10" fmla="*/ 14337 h 501220"/>
                <a:gd name="connsiteX11" fmla="*/ 918376 w 1016346"/>
                <a:gd name="connsiteY11" fmla="*/ 79107 h 501220"/>
                <a:gd name="connsiteX12" fmla="*/ 658060 w 1016346"/>
                <a:gd name="connsiteY12" fmla="*/ 501219 h 501220"/>
                <a:gd name="connsiteX0" fmla="*/ 24909 w 989879"/>
                <a:gd name="connsiteY0" fmla="*/ 59991 h 496441"/>
                <a:gd name="connsiteX1" fmla="*/ 895024 w 989879"/>
                <a:gd name="connsiteY1" fmla="*/ 80700 h 496441"/>
                <a:gd name="connsiteX2" fmla="*/ 659832 w 989879"/>
                <a:gd name="connsiteY2" fmla="*/ 477325 h 496441"/>
                <a:gd name="connsiteX3" fmla="*/ 365892 w 989879"/>
                <a:gd name="connsiteY3" fmla="*/ 477324 h 496441"/>
                <a:gd name="connsiteX4" fmla="*/ 255054 w 989879"/>
                <a:gd name="connsiteY4" fmla="*/ 425207 h 496441"/>
                <a:gd name="connsiteX5" fmla="*/ 24909 w 989879"/>
                <a:gd name="connsiteY5" fmla="*/ 59991 h 496441"/>
                <a:gd name="connsiteX0" fmla="*/ 901251 w 989879"/>
                <a:gd name="connsiteY0" fmla="*/ 71141 h 496441"/>
                <a:gd name="connsiteX1" fmla="*/ 983653 w 989879"/>
                <a:gd name="connsiteY1" fmla="*/ 7965 h 496441"/>
                <a:gd name="connsiteX2" fmla="*/ 787491 w 989879"/>
                <a:gd name="connsiteY2" fmla="*/ 275554 h 496441"/>
                <a:gd name="connsiteX3" fmla="*/ 644193 w 989879"/>
                <a:gd name="connsiteY3" fmla="*/ 496440 h 496441"/>
                <a:gd name="connsiteX4" fmla="*/ 901251 w 989879"/>
                <a:gd name="connsiteY4" fmla="*/ 71141 h 496441"/>
                <a:gd name="connsiteX0" fmla="*/ 12454 w 989879"/>
                <a:gd name="connsiteY0" fmla="*/ 61584 h 496441"/>
                <a:gd name="connsiteX1" fmla="*/ 294131 w 989879"/>
                <a:gd name="connsiteY1" fmla="*/ 6372 h 496441"/>
                <a:gd name="connsiteX2" fmla="*/ 989879 w 989879"/>
                <a:gd name="connsiteY2" fmla="*/ 12745 h 496441"/>
                <a:gd name="connsiteX3" fmla="*/ 905921 w 989879"/>
                <a:gd name="connsiteY3" fmla="*/ 74328 h 496441"/>
                <a:gd name="connsiteX4" fmla="*/ 12454 w 989879"/>
                <a:gd name="connsiteY4" fmla="*/ 61584 h 496441"/>
                <a:gd name="connsiteX0" fmla="*/ 0 w 989879"/>
                <a:gd name="connsiteY0" fmla="*/ 72735 h 496441"/>
                <a:gd name="connsiteX1" fmla="*/ 294131 w 989879"/>
                <a:gd name="connsiteY1" fmla="*/ 0 h 496441"/>
                <a:gd name="connsiteX2" fmla="*/ 975868 w 989879"/>
                <a:gd name="connsiteY2" fmla="*/ 7965 h 496441"/>
                <a:gd name="connsiteX3" fmla="*/ 782820 w 989879"/>
                <a:gd name="connsiteY3" fmla="*/ 286706 h 496441"/>
                <a:gd name="connsiteX4" fmla="*/ 662728 w 989879"/>
                <a:gd name="connsiteY4" fmla="*/ 496441 h 496441"/>
                <a:gd name="connsiteX5" fmla="*/ 365822 w 989879"/>
                <a:gd name="connsiteY5" fmla="*/ 477324 h 496441"/>
                <a:gd name="connsiteX6" fmla="*/ 265951 w 989879"/>
                <a:gd name="connsiteY6" fmla="*/ 431579 h 496441"/>
                <a:gd name="connsiteX7" fmla="*/ 0 w 989879"/>
                <a:gd name="connsiteY7" fmla="*/ 72735 h 496441"/>
                <a:gd name="connsiteX8" fmla="*/ 9341 w 989879"/>
                <a:gd name="connsiteY8" fmla="*/ 53619 h 496441"/>
                <a:gd name="connsiteX9" fmla="*/ 916819 w 989879"/>
                <a:gd name="connsiteY9" fmla="*/ 79107 h 496441"/>
                <a:gd name="connsiteX10" fmla="*/ 988323 w 989879"/>
                <a:gd name="connsiteY10" fmla="*/ 9558 h 496441"/>
                <a:gd name="connsiteX11" fmla="*/ 918376 w 989879"/>
                <a:gd name="connsiteY11" fmla="*/ 74328 h 496441"/>
                <a:gd name="connsiteX12" fmla="*/ 658060 w 989879"/>
                <a:gd name="connsiteY12" fmla="*/ 496440 h 496441"/>
                <a:gd name="connsiteX0" fmla="*/ 24909 w 989879"/>
                <a:gd name="connsiteY0" fmla="*/ 59991 h 496441"/>
                <a:gd name="connsiteX1" fmla="*/ 895024 w 989879"/>
                <a:gd name="connsiteY1" fmla="*/ 80700 h 496441"/>
                <a:gd name="connsiteX2" fmla="*/ 659832 w 989879"/>
                <a:gd name="connsiteY2" fmla="*/ 477325 h 496441"/>
                <a:gd name="connsiteX3" fmla="*/ 365892 w 989879"/>
                <a:gd name="connsiteY3" fmla="*/ 477324 h 496441"/>
                <a:gd name="connsiteX4" fmla="*/ 255054 w 989879"/>
                <a:gd name="connsiteY4" fmla="*/ 425207 h 496441"/>
                <a:gd name="connsiteX5" fmla="*/ 24909 w 989879"/>
                <a:gd name="connsiteY5" fmla="*/ 59991 h 496441"/>
                <a:gd name="connsiteX0" fmla="*/ 901251 w 989879"/>
                <a:gd name="connsiteY0" fmla="*/ 71141 h 496441"/>
                <a:gd name="connsiteX1" fmla="*/ 983653 w 989879"/>
                <a:gd name="connsiteY1" fmla="*/ 7965 h 496441"/>
                <a:gd name="connsiteX2" fmla="*/ 787491 w 989879"/>
                <a:gd name="connsiteY2" fmla="*/ 275554 h 496441"/>
                <a:gd name="connsiteX3" fmla="*/ 644193 w 989879"/>
                <a:gd name="connsiteY3" fmla="*/ 496440 h 496441"/>
                <a:gd name="connsiteX4" fmla="*/ 901251 w 989879"/>
                <a:gd name="connsiteY4" fmla="*/ 71141 h 496441"/>
                <a:gd name="connsiteX0" fmla="*/ 12454 w 989879"/>
                <a:gd name="connsiteY0" fmla="*/ 61584 h 496441"/>
                <a:gd name="connsiteX1" fmla="*/ 294131 w 989879"/>
                <a:gd name="connsiteY1" fmla="*/ 6372 h 496441"/>
                <a:gd name="connsiteX2" fmla="*/ 989879 w 989879"/>
                <a:gd name="connsiteY2" fmla="*/ 12745 h 496441"/>
                <a:gd name="connsiteX3" fmla="*/ 905921 w 989879"/>
                <a:gd name="connsiteY3" fmla="*/ 74328 h 496441"/>
                <a:gd name="connsiteX4" fmla="*/ 12454 w 989879"/>
                <a:gd name="connsiteY4" fmla="*/ 61584 h 496441"/>
                <a:gd name="connsiteX0" fmla="*/ 0 w 989879"/>
                <a:gd name="connsiteY0" fmla="*/ 72735 h 496441"/>
                <a:gd name="connsiteX1" fmla="*/ 294131 w 989879"/>
                <a:gd name="connsiteY1" fmla="*/ 0 h 496441"/>
                <a:gd name="connsiteX2" fmla="*/ 975868 w 989879"/>
                <a:gd name="connsiteY2" fmla="*/ 7965 h 496441"/>
                <a:gd name="connsiteX3" fmla="*/ 782820 w 989879"/>
                <a:gd name="connsiteY3" fmla="*/ 286706 h 496441"/>
                <a:gd name="connsiteX4" fmla="*/ 662728 w 989879"/>
                <a:gd name="connsiteY4" fmla="*/ 496441 h 496441"/>
                <a:gd name="connsiteX5" fmla="*/ 365822 w 989879"/>
                <a:gd name="connsiteY5" fmla="*/ 477324 h 496441"/>
                <a:gd name="connsiteX6" fmla="*/ 265951 w 989879"/>
                <a:gd name="connsiteY6" fmla="*/ 431579 h 496441"/>
                <a:gd name="connsiteX7" fmla="*/ 0 w 989879"/>
                <a:gd name="connsiteY7" fmla="*/ 72735 h 496441"/>
                <a:gd name="connsiteX8" fmla="*/ 9341 w 989879"/>
                <a:gd name="connsiteY8" fmla="*/ 53619 h 496441"/>
                <a:gd name="connsiteX9" fmla="*/ 916819 w 989879"/>
                <a:gd name="connsiteY9" fmla="*/ 79107 h 496441"/>
                <a:gd name="connsiteX10" fmla="*/ 988323 w 989879"/>
                <a:gd name="connsiteY10" fmla="*/ 9558 h 496441"/>
                <a:gd name="connsiteX11" fmla="*/ 915263 w 989879"/>
                <a:gd name="connsiteY11" fmla="*/ 98223 h 496441"/>
                <a:gd name="connsiteX12" fmla="*/ 658060 w 989879"/>
                <a:gd name="connsiteY12" fmla="*/ 496440 h 496441"/>
                <a:gd name="connsiteX0" fmla="*/ 24909 w 989879"/>
                <a:gd name="connsiteY0" fmla="*/ 59991 h 496441"/>
                <a:gd name="connsiteX1" fmla="*/ 895024 w 989879"/>
                <a:gd name="connsiteY1" fmla="*/ 80700 h 496441"/>
                <a:gd name="connsiteX2" fmla="*/ 659832 w 989879"/>
                <a:gd name="connsiteY2" fmla="*/ 477325 h 496441"/>
                <a:gd name="connsiteX3" fmla="*/ 365892 w 989879"/>
                <a:gd name="connsiteY3" fmla="*/ 477324 h 496441"/>
                <a:gd name="connsiteX4" fmla="*/ 255054 w 989879"/>
                <a:gd name="connsiteY4" fmla="*/ 425207 h 496441"/>
                <a:gd name="connsiteX5" fmla="*/ 24909 w 989879"/>
                <a:gd name="connsiteY5" fmla="*/ 59991 h 496441"/>
                <a:gd name="connsiteX0" fmla="*/ 901251 w 989879"/>
                <a:gd name="connsiteY0" fmla="*/ 71141 h 496441"/>
                <a:gd name="connsiteX1" fmla="*/ 983653 w 989879"/>
                <a:gd name="connsiteY1" fmla="*/ 7965 h 496441"/>
                <a:gd name="connsiteX2" fmla="*/ 787491 w 989879"/>
                <a:gd name="connsiteY2" fmla="*/ 275554 h 496441"/>
                <a:gd name="connsiteX3" fmla="*/ 644193 w 989879"/>
                <a:gd name="connsiteY3" fmla="*/ 496440 h 496441"/>
                <a:gd name="connsiteX4" fmla="*/ 901251 w 989879"/>
                <a:gd name="connsiteY4" fmla="*/ 71141 h 496441"/>
                <a:gd name="connsiteX0" fmla="*/ 12454 w 989879"/>
                <a:gd name="connsiteY0" fmla="*/ 61584 h 496441"/>
                <a:gd name="connsiteX1" fmla="*/ 294131 w 989879"/>
                <a:gd name="connsiteY1" fmla="*/ 6372 h 496441"/>
                <a:gd name="connsiteX2" fmla="*/ 989879 w 989879"/>
                <a:gd name="connsiteY2" fmla="*/ 12745 h 496441"/>
                <a:gd name="connsiteX3" fmla="*/ 905921 w 989879"/>
                <a:gd name="connsiteY3" fmla="*/ 74328 h 496441"/>
                <a:gd name="connsiteX4" fmla="*/ 12454 w 989879"/>
                <a:gd name="connsiteY4" fmla="*/ 61584 h 496441"/>
                <a:gd name="connsiteX0" fmla="*/ 0 w 989879"/>
                <a:gd name="connsiteY0" fmla="*/ 72735 h 496441"/>
                <a:gd name="connsiteX1" fmla="*/ 294131 w 989879"/>
                <a:gd name="connsiteY1" fmla="*/ 0 h 496441"/>
                <a:gd name="connsiteX2" fmla="*/ 975868 w 989879"/>
                <a:gd name="connsiteY2" fmla="*/ 7965 h 496441"/>
                <a:gd name="connsiteX3" fmla="*/ 782820 w 989879"/>
                <a:gd name="connsiteY3" fmla="*/ 286706 h 496441"/>
                <a:gd name="connsiteX4" fmla="*/ 662728 w 989879"/>
                <a:gd name="connsiteY4" fmla="*/ 496441 h 496441"/>
                <a:gd name="connsiteX5" fmla="*/ 365822 w 989879"/>
                <a:gd name="connsiteY5" fmla="*/ 477324 h 496441"/>
                <a:gd name="connsiteX6" fmla="*/ 265951 w 989879"/>
                <a:gd name="connsiteY6" fmla="*/ 431579 h 496441"/>
                <a:gd name="connsiteX7" fmla="*/ 0 w 989879"/>
                <a:gd name="connsiteY7" fmla="*/ 72735 h 496441"/>
                <a:gd name="connsiteX8" fmla="*/ 9341 w 989879"/>
                <a:gd name="connsiteY8" fmla="*/ 53619 h 496441"/>
                <a:gd name="connsiteX9" fmla="*/ 916820 w 989879"/>
                <a:gd name="connsiteY9" fmla="*/ 91851 h 496441"/>
                <a:gd name="connsiteX10" fmla="*/ 988323 w 989879"/>
                <a:gd name="connsiteY10" fmla="*/ 9558 h 496441"/>
                <a:gd name="connsiteX11" fmla="*/ 915263 w 989879"/>
                <a:gd name="connsiteY11" fmla="*/ 98223 h 496441"/>
                <a:gd name="connsiteX12" fmla="*/ 658060 w 989879"/>
                <a:gd name="connsiteY12" fmla="*/ 496440 h 496441"/>
                <a:gd name="connsiteX0" fmla="*/ 24909 w 989879"/>
                <a:gd name="connsiteY0" fmla="*/ 59991 h 496441"/>
                <a:gd name="connsiteX1" fmla="*/ 895024 w 989879"/>
                <a:gd name="connsiteY1" fmla="*/ 80700 h 496441"/>
                <a:gd name="connsiteX2" fmla="*/ 659832 w 989879"/>
                <a:gd name="connsiteY2" fmla="*/ 477325 h 496441"/>
                <a:gd name="connsiteX3" fmla="*/ 365892 w 989879"/>
                <a:gd name="connsiteY3" fmla="*/ 477324 h 496441"/>
                <a:gd name="connsiteX4" fmla="*/ 255054 w 989879"/>
                <a:gd name="connsiteY4" fmla="*/ 425207 h 496441"/>
                <a:gd name="connsiteX5" fmla="*/ 24909 w 989879"/>
                <a:gd name="connsiteY5" fmla="*/ 59991 h 496441"/>
                <a:gd name="connsiteX0" fmla="*/ 901251 w 989879"/>
                <a:gd name="connsiteY0" fmla="*/ 71141 h 496441"/>
                <a:gd name="connsiteX1" fmla="*/ 983653 w 989879"/>
                <a:gd name="connsiteY1" fmla="*/ 7965 h 496441"/>
                <a:gd name="connsiteX2" fmla="*/ 787491 w 989879"/>
                <a:gd name="connsiteY2" fmla="*/ 275554 h 496441"/>
                <a:gd name="connsiteX3" fmla="*/ 644193 w 989879"/>
                <a:gd name="connsiteY3" fmla="*/ 496440 h 496441"/>
                <a:gd name="connsiteX4" fmla="*/ 901251 w 989879"/>
                <a:gd name="connsiteY4" fmla="*/ 71141 h 496441"/>
                <a:gd name="connsiteX0" fmla="*/ 12454 w 989879"/>
                <a:gd name="connsiteY0" fmla="*/ 61584 h 496441"/>
                <a:gd name="connsiteX1" fmla="*/ 294131 w 989879"/>
                <a:gd name="connsiteY1" fmla="*/ 6372 h 496441"/>
                <a:gd name="connsiteX2" fmla="*/ 989879 w 989879"/>
                <a:gd name="connsiteY2" fmla="*/ 12745 h 496441"/>
                <a:gd name="connsiteX3" fmla="*/ 918375 w 989879"/>
                <a:gd name="connsiteY3" fmla="*/ 112561 h 496441"/>
                <a:gd name="connsiteX4" fmla="*/ 12454 w 989879"/>
                <a:gd name="connsiteY4" fmla="*/ 61584 h 496441"/>
                <a:gd name="connsiteX0" fmla="*/ 0 w 989879"/>
                <a:gd name="connsiteY0" fmla="*/ 72735 h 496441"/>
                <a:gd name="connsiteX1" fmla="*/ 294131 w 989879"/>
                <a:gd name="connsiteY1" fmla="*/ 0 h 496441"/>
                <a:gd name="connsiteX2" fmla="*/ 975868 w 989879"/>
                <a:gd name="connsiteY2" fmla="*/ 7965 h 496441"/>
                <a:gd name="connsiteX3" fmla="*/ 782820 w 989879"/>
                <a:gd name="connsiteY3" fmla="*/ 286706 h 496441"/>
                <a:gd name="connsiteX4" fmla="*/ 662728 w 989879"/>
                <a:gd name="connsiteY4" fmla="*/ 496441 h 496441"/>
                <a:gd name="connsiteX5" fmla="*/ 365822 w 989879"/>
                <a:gd name="connsiteY5" fmla="*/ 477324 h 496441"/>
                <a:gd name="connsiteX6" fmla="*/ 265951 w 989879"/>
                <a:gd name="connsiteY6" fmla="*/ 431579 h 496441"/>
                <a:gd name="connsiteX7" fmla="*/ 0 w 989879"/>
                <a:gd name="connsiteY7" fmla="*/ 72735 h 496441"/>
                <a:gd name="connsiteX8" fmla="*/ 9341 w 989879"/>
                <a:gd name="connsiteY8" fmla="*/ 53619 h 496441"/>
                <a:gd name="connsiteX9" fmla="*/ 916820 w 989879"/>
                <a:gd name="connsiteY9" fmla="*/ 91851 h 496441"/>
                <a:gd name="connsiteX10" fmla="*/ 988323 w 989879"/>
                <a:gd name="connsiteY10" fmla="*/ 9558 h 496441"/>
                <a:gd name="connsiteX11" fmla="*/ 915263 w 989879"/>
                <a:gd name="connsiteY11" fmla="*/ 98223 h 496441"/>
                <a:gd name="connsiteX12" fmla="*/ 658060 w 989879"/>
                <a:gd name="connsiteY12" fmla="*/ 496440 h 496441"/>
                <a:gd name="connsiteX0" fmla="*/ 24909 w 989879"/>
                <a:gd name="connsiteY0" fmla="*/ 59991 h 496441"/>
                <a:gd name="connsiteX1" fmla="*/ 895024 w 989879"/>
                <a:gd name="connsiteY1" fmla="*/ 80700 h 496441"/>
                <a:gd name="connsiteX2" fmla="*/ 659832 w 989879"/>
                <a:gd name="connsiteY2" fmla="*/ 477325 h 496441"/>
                <a:gd name="connsiteX3" fmla="*/ 365892 w 989879"/>
                <a:gd name="connsiteY3" fmla="*/ 477324 h 496441"/>
                <a:gd name="connsiteX4" fmla="*/ 255054 w 989879"/>
                <a:gd name="connsiteY4" fmla="*/ 425207 h 496441"/>
                <a:gd name="connsiteX5" fmla="*/ 24909 w 989879"/>
                <a:gd name="connsiteY5" fmla="*/ 59991 h 496441"/>
                <a:gd name="connsiteX0" fmla="*/ 912149 w 989879"/>
                <a:gd name="connsiteY0" fmla="*/ 103002 h 496441"/>
                <a:gd name="connsiteX1" fmla="*/ 983653 w 989879"/>
                <a:gd name="connsiteY1" fmla="*/ 7965 h 496441"/>
                <a:gd name="connsiteX2" fmla="*/ 787491 w 989879"/>
                <a:gd name="connsiteY2" fmla="*/ 275554 h 496441"/>
                <a:gd name="connsiteX3" fmla="*/ 644193 w 989879"/>
                <a:gd name="connsiteY3" fmla="*/ 496440 h 496441"/>
                <a:gd name="connsiteX4" fmla="*/ 912149 w 989879"/>
                <a:gd name="connsiteY4" fmla="*/ 103002 h 496441"/>
                <a:gd name="connsiteX0" fmla="*/ 12454 w 989879"/>
                <a:gd name="connsiteY0" fmla="*/ 61584 h 496441"/>
                <a:gd name="connsiteX1" fmla="*/ 294131 w 989879"/>
                <a:gd name="connsiteY1" fmla="*/ 6372 h 496441"/>
                <a:gd name="connsiteX2" fmla="*/ 989879 w 989879"/>
                <a:gd name="connsiteY2" fmla="*/ 12745 h 496441"/>
                <a:gd name="connsiteX3" fmla="*/ 918375 w 989879"/>
                <a:gd name="connsiteY3" fmla="*/ 112561 h 496441"/>
                <a:gd name="connsiteX4" fmla="*/ 12454 w 989879"/>
                <a:gd name="connsiteY4" fmla="*/ 61584 h 496441"/>
                <a:gd name="connsiteX0" fmla="*/ 0 w 989879"/>
                <a:gd name="connsiteY0" fmla="*/ 72735 h 496441"/>
                <a:gd name="connsiteX1" fmla="*/ 294131 w 989879"/>
                <a:gd name="connsiteY1" fmla="*/ 0 h 496441"/>
                <a:gd name="connsiteX2" fmla="*/ 975868 w 989879"/>
                <a:gd name="connsiteY2" fmla="*/ 7965 h 496441"/>
                <a:gd name="connsiteX3" fmla="*/ 782820 w 989879"/>
                <a:gd name="connsiteY3" fmla="*/ 286706 h 496441"/>
                <a:gd name="connsiteX4" fmla="*/ 662728 w 989879"/>
                <a:gd name="connsiteY4" fmla="*/ 496441 h 496441"/>
                <a:gd name="connsiteX5" fmla="*/ 365822 w 989879"/>
                <a:gd name="connsiteY5" fmla="*/ 477324 h 496441"/>
                <a:gd name="connsiteX6" fmla="*/ 265951 w 989879"/>
                <a:gd name="connsiteY6" fmla="*/ 431579 h 496441"/>
                <a:gd name="connsiteX7" fmla="*/ 0 w 989879"/>
                <a:gd name="connsiteY7" fmla="*/ 72735 h 496441"/>
                <a:gd name="connsiteX8" fmla="*/ 9341 w 989879"/>
                <a:gd name="connsiteY8" fmla="*/ 53619 h 496441"/>
                <a:gd name="connsiteX9" fmla="*/ 916820 w 989879"/>
                <a:gd name="connsiteY9" fmla="*/ 91851 h 496441"/>
                <a:gd name="connsiteX10" fmla="*/ 988323 w 989879"/>
                <a:gd name="connsiteY10" fmla="*/ 9558 h 496441"/>
                <a:gd name="connsiteX11" fmla="*/ 915263 w 989879"/>
                <a:gd name="connsiteY11" fmla="*/ 98223 h 496441"/>
                <a:gd name="connsiteX12" fmla="*/ 658060 w 989879"/>
                <a:gd name="connsiteY12" fmla="*/ 496440 h 496441"/>
                <a:gd name="connsiteX0" fmla="*/ 24909 w 989879"/>
                <a:gd name="connsiteY0" fmla="*/ 59991 h 496441"/>
                <a:gd name="connsiteX1" fmla="*/ 916820 w 989879"/>
                <a:gd name="connsiteY1" fmla="*/ 95037 h 496441"/>
                <a:gd name="connsiteX2" fmla="*/ 659832 w 989879"/>
                <a:gd name="connsiteY2" fmla="*/ 477325 h 496441"/>
                <a:gd name="connsiteX3" fmla="*/ 365892 w 989879"/>
                <a:gd name="connsiteY3" fmla="*/ 477324 h 496441"/>
                <a:gd name="connsiteX4" fmla="*/ 255054 w 989879"/>
                <a:gd name="connsiteY4" fmla="*/ 425207 h 496441"/>
                <a:gd name="connsiteX5" fmla="*/ 24909 w 989879"/>
                <a:gd name="connsiteY5" fmla="*/ 59991 h 496441"/>
                <a:gd name="connsiteX0" fmla="*/ 912149 w 989879"/>
                <a:gd name="connsiteY0" fmla="*/ 103002 h 496441"/>
                <a:gd name="connsiteX1" fmla="*/ 983653 w 989879"/>
                <a:gd name="connsiteY1" fmla="*/ 7965 h 496441"/>
                <a:gd name="connsiteX2" fmla="*/ 787491 w 989879"/>
                <a:gd name="connsiteY2" fmla="*/ 275554 h 496441"/>
                <a:gd name="connsiteX3" fmla="*/ 644193 w 989879"/>
                <a:gd name="connsiteY3" fmla="*/ 496440 h 496441"/>
                <a:gd name="connsiteX4" fmla="*/ 912149 w 989879"/>
                <a:gd name="connsiteY4" fmla="*/ 103002 h 496441"/>
                <a:gd name="connsiteX0" fmla="*/ 12454 w 989879"/>
                <a:gd name="connsiteY0" fmla="*/ 61584 h 496441"/>
                <a:gd name="connsiteX1" fmla="*/ 294131 w 989879"/>
                <a:gd name="connsiteY1" fmla="*/ 6372 h 496441"/>
                <a:gd name="connsiteX2" fmla="*/ 989879 w 989879"/>
                <a:gd name="connsiteY2" fmla="*/ 12745 h 496441"/>
                <a:gd name="connsiteX3" fmla="*/ 918375 w 989879"/>
                <a:gd name="connsiteY3" fmla="*/ 112561 h 496441"/>
                <a:gd name="connsiteX4" fmla="*/ 12454 w 989879"/>
                <a:gd name="connsiteY4" fmla="*/ 61584 h 496441"/>
                <a:gd name="connsiteX0" fmla="*/ 0 w 989879"/>
                <a:gd name="connsiteY0" fmla="*/ 72735 h 496441"/>
                <a:gd name="connsiteX1" fmla="*/ 294131 w 989879"/>
                <a:gd name="connsiteY1" fmla="*/ 0 h 496441"/>
                <a:gd name="connsiteX2" fmla="*/ 975868 w 989879"/>
                <a:gd name="connsiteY2" fmla="*/ 7965 h 496441"/>
                <a:gd name="connsiteX3" fmla="*/ 782820 w 989879"/>
                <a:gd name="connsiteY3" fmla="*/ 286706 h 496441"/>
                <a:gd name="connsiteX4" fmla="*/ 662728 w 989879"/>
                <a:gd name="connsiteY4" fmla="*/ 496441 h 496441"/>
                <a:gd name="connsiteX5" fmla="*/ 365822 w 989879"/>
                <a:gd name="connsiteY5" fmla="*/ 477324 h 496441"/>
                <a:gd name="connsiteX6" fmla="*/ 265951 w 989879"/>
                <a:gd name="connsiteY6" fmla="*/ 431579 h 496441"/>
                <a:gd name="connsiteX7" fmla="*/ 0 w 989879"/>
                <a:gd name="connsiteY7" fmla="*/ 72735 h 496441"/>
                <a:gd name="connsiteX8" fmla="*/ 9341 w 989879"/>
                <a:gd name="connsiteY8" fmla="*/ 53619 h 496441"/>
                <a:gd name="connsiteX9" fmla="*/ 916820 w 989879"/>
                <a:gd name="connsiteY9" fmla="*/ 91851 h 496441"/>
                <a:gd name="connsiteX10" fmla="*/ 988323 w 989879"/>
                <a:gd name="connsiteY10" fmla="*/ 9558 h 496441"/>
                <a:gd name="connsiteX11" fmla="*/ 915263 w 989879"/>
                <a:gd name="connsiteY11" fmla="*/ 98223 h 496441"/>
                <a:gd name="connsiteX12" fmla="*/ 658060 w 989879"/>
                <a:gd name="connsiteY12" fmla="*/ 496440 h 496441"/>
                <a:gd name="connsiteX0" fmla="*/ 24909 w 989879"/>
                <a:gd name="connsiteY0" fmla="*/ 59991 h 508419"/>
                <a:gd name="connsiteX1" fmla="*/ 916820 w 989879"/>
                <a:gd name="connsiteY1" fmla="*/ 95037 h 508419"/>
                <a:gd name="connsiteX2" fmla="*/ 659832 w 989879"/>
                <a:gd name="connsiteY2" fmla="*/ 477325 h 508419"/>
                <a:gd name="connsiteX3" fmla="*/ 365892 w 989879"/>
                <a:gd name="connsiteY3" fmla="*/ 477324 h 508419"/>
                <a:gd name="connsiteX4" fmla="*/ 255054 w 989879"/>
                <a:gd name="connsiteY4" fmla="*/ 425207 h 508419"/>
                <a:gd name="connsiteX5" fmla="*/ 24909 w 989879"/>
                <a:gd name="connsiteY5" fmla="*/ 59991 h 508419"/>
                <a:gd name="connsiteX0" fmla="*/ 912149 w 989879"/>
                <a:gd name="connsiteY0" fmla="*/ 103002 h 508419"/>
                <a:gd name="connsiteX1" fmla="*/ 983653 w 989879"/>
                <a:gd name="connsiteY1" fmla="*/ 7965 h 508419"/>
                <a:gd name="connsiteX2" fmla="*/ 787491 w 989879"/>
                <a:gd name="connsiteY2" fmla="*/ 275554 h 508419"/>
                <a:gd name="connsiteX3" fmla="*/ 644193 w 989879"/>
                <a:gd name="connsiteY3" fmla="*/ 496440 h 508419"/>
                <a:gd name="connsiteX4" fmla="*/ 912149 w 989879"/>
                <a:gd name="connsiteY4" fmla="*/ 103002 h 508419"/>
                <a:gd name="connsiteX0" fmla="*/ 12454 w 989879"/>
                <a:gd name="connsiteY0" fmla="*/ 61584 h 508419"/>
                <a:gd name="connsiteX1" fmla="*/ 294131 w 989879"/>
                <a:gd name="connsiteY1" fmla="*/ 6372 h 508419"/>
                <a:gd name="connsiteX2" fmla="*/ 989879 w 989879"/>
                <a:gd name="connsiteY2" fmla="*/ 12745 h 508419"/>
                <a:gd name="connsiteX3" fmla="*/ 918375 w 989879"/>
                <a:gd name="connsiteY3" fmla="*/ 112561 h 508419"/>
                <a:gd name="connsiteX4" fmla="*/ 12454 w 989879"/>
                <a:gd name="connsiteY4" fmla="*/ 61584 h 508419"/>
                <a:gd name="connsiteX0" fmla="*/ 0 w 989879"/>
                <a:gd name="connsiteY0" fmla="*/ 72735 h 508419"/>
                <a:gd name="connsiteX1" fmla="*/ 294131 w 989879"/>
                <a:gd name="connsiteY1" fmla="*/ 0 h 508419"/>
                <a:gd name="connsiteX2" fmla="*/ 975868 w 989879"/>
                <a:gd name="connsiteY2" fmla="*/ 7965 h 508419"/>
                <a:gd name="connsiteX3" fmla="*/ 782820 w 989879"/>
                <a:gd name="connsiteY3" fmla="*/ 286706 h 508419"/>
                <a:gd name="connsiteX4" fmla="*/ 662728 w 989879"/>
                <a:gd name="connsiteY4" fmla="*/ 496441 h 508419"/>
                <a:gd name="connsiteX5" fmla="*/ 365822 w 989879"/>
                <a:gd name="connsiteY5" fmla="*/ 477324 h 508419"/>
                <a:gd name="connsiteX6" fmla="*/ 265951 w 989879"/>
                <a:gd name="connsiteY6" fmla="*/ 431579 h 508419"/>
                <a:gd name="connsiteX7" fmla="*/ 0 w 989879"/>
                <a:gd name="connsiteY7" fmla="*/ 72735 h 508419"/>
                <a:gd name="connsiteX8" fmla="*/ 9341 w 989879"/>
                <a:gd name="connsiteY8" fmla="*/ 53619 h 508419"/>
                <a:gd name="connsiteX9" fmla="*/ 916820 w 989879"/>
                <a:gd name="connsiteY9" fmla="*/ 91851 h 508419"/>
                <a:gd name="connsiteX10" fmla="*/ 988323 w 989879"/>
                <a:gd name="connsiteY10" fmla="*/ 9558 h 508419"/>
                <a:gd name="connsiteX11" fmla="*/ 915263 w 989879"/>
                <a:gd name="connsiteY11" fmla="*/ 98223 h 508419"/>
                <a:gd name="connsiteX12" fmla="*/ 650256 w 989879"/>
                <a:gd name="connsiteY12" fmla="*/ 508419 h 508419"/>
                <a:gd name="connsiteX0" fmla="*/ 24909 w 989879"/>
                <a:gd name="connsiteY0" fmla="*/ 59991 h 508419"/>
                <a:gd name="connsiteX1" fmla="*/ 916820 w 989879"/>
                <a:gd name="connsiteY1" fmla="*/ 95037 h 508419"/>
                <a:gd name="connsiteX2" fmla="*/ 655930 w 989879"/>
                <a:gd name="connsiteY2" fmla="*/ 489304 h 508419"/>
                <a:gd name="connsiteX3" fmla="*/ 365892 w 989879"/>
                <a:gd name="connsiteY3" fmla="*/ 477324 h 508419"/>
                <a:gd name="connsiteX4" fmla="*/ 255054 w 989879"/>
                <a:gd name="connsiteY4" fmla="*/ 425207 h 508419"/>
                <a:gd name="connsiteX5" fmla="*/ 24909 w 989879"/>
                <a:gd name="connsiteY5" fmla="*/ 59991 h 508419"/>
                <a:gd name="connsiteX0" fmla="*/ 912149 w 989879"/>
                <a:gd name="connsiteY0" fmla="*/ 103002 h 508419"/>
                <a:gd name="connsiteX1" fmla="*/ 983653 w 989879"/>
                <a:gd name="connsiteY1" fmla="*/ 7965 h 508419"/>
                <a:gd name="connsiteX2" fmla="*/ 787491 w 989879"/>
                <a:gd name="connsiteY2" fmla="*/ 275554 h 508419"/>
                <a:gd name="connsiteX3" fmla="*/ 644193 w 989879"/>
                <a:gd name="connsiteY3" fmla="*/ 496440 h 508419"/>
                <a:gd name="connsiteX4" fmla="*/ 912149 w 989879"/>
                <a:gd name="connsiteY4" fmla="*/ 103002 h 508419"/>
                <a:gd name="connsiteX0" fmla="*/ 12454 w 989879"/>
                <a:gd name="connsiteY0" fmla="*/ 61584 h 508419"/>
                <a:gd name="connsiteX1" fmla="*/ 294131 w 989879"/>
                <a:gd name="connsiteY1" fmla="*/ 6372 h 508419"/>
                <a:gd name="connsiteX2" fmla="*/ 989879 w 989879"/>
                <a:gd name="connsiteY2" fmla="*/ 12745 h 508419"/>
                <a:gd name="connsiteX3" fmla="*/ 918375 w 989879"/>
                <a:gd name="connsiteY3" fmla="*/ 112561 h 508419"/>
                <a:gd name="connsiteX4" fmla="*/ 12454 w 989879"/>
                <a:gd name="connsiteY4" fmla="*/ 61584 h 508419"/>
                <a:gd name="connsiteX0" fmla="*/ 0 w 989879"/>
                <a:gd name="connsiteY0" fmla="*/ 72735 h 508419"/>
                <a:gd name="connsiteX1" fmla="*/ 294131 w 989879"/>
                <a:gd name="connsiteY1" fmla="*/ 0 h 508419"/>
                <a:gd name="connsiteX2" fmla="*/ 975868 w 989879"/>
                <a:gd name="connsiteY2" fmla="*/ 7965 h 508419"/>
                <a:gd name="connsiteX3" fmla="*/ 782820 w 989879"/>
                <a:gd name="connsiteY3" fmla="*/ 286706 h 508419"/>
                <a:gd name="connsiteX4" fmla="*/ 662728 w 989879"/>
                <a:gd name="connsiteY4" fmla="*/ 496441 h 508419"/>
                <a:gd name="connsiteX5" fmla="*/ 365822 w 989879"/>
                <a:gd name="connsiteY5" fmla="*/ 477324 h 508419"/>
                <a:gd name="connsiteX6" fmla="*/ 265951 w 989879"/>
                <a:gd name="connsiteY6" fmla="*/ 431579 h 508419"/>
                <a:gd name="connsiteX7" fmla="*/ 0 w 989879"/>
                <a:gd name="connsiteY7" fmla="*/ 72735 h 508419"/>
                <a:gd name="connsiteX8" fmla="*/ 9341 w 989879"/>
                <a:gd name="connsiteY8" fmla="*/ 53619 h 508419"/>
                <a:gd name="connsiteX9" fmla="*/ 916820 w 989879"/>
                <a:gd name="connsiteY9" fmla="*/ 91851 h 508419"/>
                <a:gd name="connsiteX10" fmla="*/ 988323 w 989879"/>
                <a:gd name="connsiteY10" fmla="*/ 9558 h 508419"/>
                <a:gd name="connsiteX11" fmla="*/ 915263 w 989879"/>
                <a:gd name="connsiteY11" fmla="*/ 98223 h 508419"/>
                <a:gd name="connsiteX12" fmla="*/ 650256 w 989879"/>
                <a:gd name="connsiteY12" fmla="*/ 508419 h 508419"/>
                <a:gd name="connsiteX0" fmla="*/ 27275 w 992245"/>
                <a:gd name="connsiteY0" fmla="*/ 59991 h 508419"/>
                <a:gd name="connsiteX1" fmla="*/ 919186 w 992245"/>
                <a:gd name="connsiteY1" fmla="*/ 95037 h 508419"/>
                <a:gd name="connsiteX2" fmla="*/ 658296 w 992245"/>
                <a:gd name="connsiteY2" fmla="*/ 489304 h 508419"/>
                <a:gd name="connsiteX3" fmla="*/ 368258 w 992245"/>
                <a:gd name="connsiteY3" fmla="*/ 477324 h 508419"/>
                <a:gd name="connsiteX4" fmla="*/ 257420 w 992245"/>
                <a:gd name="connsiteY4" fmla="*/ 425207 h 508419"/>
                <a:gd name="connsiteX5" fmla="*/ 27275 w 992245"/>
                <a:gd name="connsiteY5" fmla="*/ 59991 h 508419"/>
                <a:gd name="connsiteX0" fmla="*/ 914515 w 992245"/>
                <a:gd name="connsiteY0" fmla="*/ 103002 h 508419"/>
                <a:gd name="connsiteX1" fmla="*/ 986019 w 992245"/>
                <a:gd name="connsiteY1" fmla="*/ 7965 h 508419"/>
                <a:gd name="connsiteX2" fmla="*/ 789857 w 992245"/>
                <a:gd name="connsiteY2" fmla="*/ 275554 h 508419"/>
                <a:gd name="connsiteX3" fmla="*/ 646559 w 992245"/>
                <a:gd name="connsiteY3" fmla="*/ 496440 h 508419"/>
                <a:gd name="connsiteX4" fmla="*/ 914515 w 992245"/>
                <a:gd name="connsiteY4" fmla="*/ 103002 h 508419"/>
                <a:gd name="connsiteX0" fmla="*/ 14820 w 992245"/>
                <a:gd name="connsiteY0" fmla="*/ 61584 h 508419"/>
                <a:gd name="connsiteX1" fmla="*/ 296497 w 992245"/>
                <a:gd name="connsiteY1" fmla="*/ 6372 h 508419"/>
                <a:gd name="connsiteX2" fmla="*/ 992245 w 992245"/>
                <a:gd name="connsiteY2" fmla="*/ 12745 h 508419"/>
                <a:gd name="connsiteX3" fmla="*/ 920741 w 992245"/>
                <a:gd name="connsiteY3" fmla="*/ 112561 h 508419"/>
                <a:gd name="connsiteX4" fmla="*/ 14820 w 992245"/>
                <a:gd name="connsiteY4" fmla="*/ 61584 h 508419"/>
                <a:gd name="connsiteX0" fmla="*/ 2366 w 992245"/>
                <a:gd name="connsiteY0" fmla="*/ 72735 h 508419"/>
                <a:gd name="connsiteX1" fmla="*/ 296497 w 992245"/>
                <a:gd name="connsiteY1" fmla="*/ 0 h 508419"/>
                <a:gd name="connsiteX2" fmla="*/ 978234 w 992245"/>
                <a:gd name="connsiteY2" fmla="*/ 7965 h 508419"/>
                <a:gd name="connsiteX3" fmla="*/ 785186 w 992245"/>
                <a:gd name="connsiteY3" fmla="*/ 286706 h 508419"/>
                <a:gd name="connsiteX4" fmla="*/ 665094 w 992245"/>
                <a:gd name="connsiteY4" fmla="*/ 496441 h 508419"/>
                <a:gd name="connsiteX5" fmla="*/ 368188 w 992245"/>
                <a:gd name="connsiteY5" fmla="*/ 477324 h 508419"/>
                <a:gd name="connsiteX6" fmla="*/ 268317 w 992245"/>
                <a:gd name="connsiteY6" fmla="*/ 431579 h 508419"/>
                <a:gd name="connsiteX7" fmla="*/ 2366 w 992245"/>
                <a:gd name="connsiteY7" fmla="*/ 72735 h 508419"/>
                <a:gd name="connsiteX8" fmla="*/ 0 w 992245"/>
                <a:gd name="connsiteY8" fmla="*/ 85563 h 508419"/>
                <a:gd name="connsiteX9" fmla="*/ 919186 w 992245"/>
                <a:gd name="connsiteY9" fmla="*/ 91851 h 508419"/>
                <a:gd name="connsiteX10" fmla="*/ 990689 w 992245"/>
                <a:gd name="connsiteY10" fmla="*/ 9558 h 508419"/>
                <a:gd name="connsiteX11" fmla="*/ 917629 w 992245"/>
                <a:gd name="connsiteY11" fmla="*/ 98223 h 508419"/>
                <a:gd name="connsiteX12" fmla="*/ 652622 w 992245"/>
                <a:gd name="connsiteY12" fmla="*/ 508419 h 508419"/>
                <a:gd name="connsiteX0" fmla="*/ 36616 w 1001586"/>
                <a:gd name="connsiteY0" fmla="*/ 59991 h 508419"/>
                <a:gd name="connsiteX1" fmla="*/ 928527 w 1001586"/>
                <a:gd name="connsiteY1" fmla="*/ 95037 h 508419"/>
                <a:gd name="connsiteX2" fmla="*/ 667637 w 1001586"/>
                <a:gd name="connsiteY2" fmla="*/ 489304 h 508419"/>
                <a:gd name="connsiteX3" fmla="*/ 377599 w 1001586"/>
                <a:gd name="connsiteY3" fmla="*/ 477324 h 508419"/>
                <a:gd name="connsiteX4" fmla="*/ 266761 w 1001586"/>
                <a:gd name="connsiteY4" fmla="*/ 425207 h 508419"/>
                <a:gd name="connsiteX5" fmla="*/ 36616 w 1001586"/>
                <a:gd name="connsiteY5" fmla="*/ 59991 h 508419"/>
                <a:gd name="connsiteX0" fmla="*/ 923856 w 1001586"/>
                <a:gd name="connsiteY0" fmla="*/ 103002 h 508419"/>
                <a:gd name="connsiteX1" fmla="*/ 995360 w 1001586"/>
                <a:gd name="connsiteY1" fmla="*/ 7965 h 508419"/>
                <a:gd name="connsiteX2" fmla="*/ 799198 w 1001586"/>
                <a:gd name="connsiteY2" fmla="*/ 275554 h 508419"/>
                <a:gd name="connsiteX3" fmla="*/ 655900 w 1001586"/>
                <a:gd name="connsiteY3" fmla="*/ 496440 h 508419"/>
                <a:gd name="connsiteX4" fmla="*/ 923856 w 1001586"/>
                <a:gd name="connsiteY4" fmla="*/ 103002 h 508419"/>
                <a:gd name="connsiteX0" fmla="*/ 24161 w 1001586"/>
                <a:gd name="connsiteY0" fmla="*/ 61584 h 508419"/>
                <a:gd name="connsiteX1" fmla="*/ 305838 w 1001586"/>
                <a:gd name="connsiteY1" fmla="*/ 6372 h 508419"/>
                <a:gd name="connsiteX2" fmla="*/ 1001586 w 1001586"/>
                <a:gd name="connsiteY2" fmla="*/ 12745 h 508419"/>
                <a:gd name="connsiteX3" fmla="*/ 930082 w 1001586"/>
                <a:gd name="connsiteY3" fmla="*/ 112561 h 508419"/>
                <a:gd name="connsiteX4" fmla="*/ 24161 w 1001586"/>
                <a:gd name="connsiteY4" fmla="*/ 61584 h 508419"/>
                <a:gd name="connsiteX0" fmla="*/ 0 w 1001586"/>
                <a:gd name="connsiteY0" fmla="*/ 88707 h 508419"/>
                <a:gd name="connsiteX1" fmla="*/ 305838 w 1001586"/>
                <a:gd name="connsiteY1" fmla="*/ 0 h 508419"/>
                <a:gd name="connsiteX2" fmla="*/ 987575 w 1001586"/>
                <a:gd name="connsiteY2" fmla="*/ 7965 h 508419"/>
                <a:gd name="connsiteX3" fmla="*/ 794527 w 1001586"/>
                <a:gd name="connsiteY3" fmla="*/ 286706 h 508419"/>
                <a:gd name="connsiteX4" fmla="*/ 674435 w 1001586"/>
                <a:gd name="connsiteY4" fmla="*/ 496441 h 508419"/>
                <a:gd name="connsiteX5" fmla="*/ 377529 w 1001586"/>
                <a:gd name="connsiteY5" fmla="*/ 477324 h 508419"/>
                <a:gd name="connsiteX6" fmla="*/ 277658 w 1001586"/>
                <a:gd name="connsiteY6" fmla="*/ 431579 h 508419"/>
                <a:gd name="connsiteX7" fmla="*/ 0 w 1001586"/>
                <a:gd name="connsiteY7" fmla="*/ 88707 h 508419"/>
                <a:gd name="connsiteX8" fmla="*/ 9341 w 1001586"/>
                <a:gd name="connsiteY8" fmla="*/ 85563 h 508419"/>
                <a:gd name="connsiteX9" fmla="*/ 928527 w 1001586"/>
                <a:gd name="connsiteY9" fmla="*/ 91851 h 508419"/>
                <a:gd name="connsiteX10" fmla="*/ 1000030 w 1001586"/>
                <a:gd name="connsiteY10" fmla="*/ 9558 h 508419"/>
                <a:gd name="connsiteX11" fmla="*/ 926970 w 1001586"/>
                <a:gd name="connsiteY11" fmla="*/ 98223 h 508419"/>
                <a:gd name="connsiteX12" fmla="*/ 661963 w 1001586"/>
                <a:gd name="connsiteY12" fmla="*/ 508419 h 508419"/>
                <a:gd name="connsiteX0" fmla="*/ 36616 w 1001586"/>
                <a:gd name="connsiteY0" fmla="*/ 59991 h 508419"/>
                <a:gd name="connsiteX1" fmla="*/ 928527 w 1001586"/>
                <a:gd name="connsiteY1" fmla="*/ 95037 h 508419"/>
                <a:gd name="connsiteX2" fmla="*/ 667637 w 1001586"/>
                <a:gd name="connsiteY2" fmla="*/ 489304 h 508419"/>
                <a:gd name="connsiteX3" fmla="*/ 377599 w 1001586"/>
                <a:gd name="connsiteY3" fmla="*/ 477324 h 508419"/>
                <a:gd name="connsiteX4" fmla="*/ 266761 w 1001586"/>
                <a:gd name="connsiteY4" fmla="*/ 425207 h 508419"/>
                <a:gd name="connsiteX5" fmla="*/ 36616 w 1001586"/>
                <a:gd name="connsiteY5" fmla="*/ 59991 h 508419"/>
                <a:gd name="connsiteX0" fmla="*/ 923856 w 1001586"/>
                <a:gd name="connsiteY0" fmla="*/ 103002 h 508419"/>
                <a:gd name="connsiteX1" fmla="*/ 995360 w 1001586"/>
                <a:gd name="connsiteY1" fmla="*/ 7965 h 508419"/>
                <a:gd name="connsiteX2" fmla="*/ 799198 w 1001586"/>
                <a:gd name="connsiteY2" fmla="*/ 275554 h 508419"/>
                <a:gd name="connsiteX3" fmla="*/ 655900 w 1001586"/>
                <a:gd name="connsiteY3" fmla="*/ 496440 h 508419"/>
                <a:gd name="connsiteX4" fmla="*/ 923856 w 1001586"/>
                <a:gd name="connsiteY4" fmla="*/ 103002 h 508419"/>
                <a:gd name="connsiteX0" fmla="*/ 10504 w 1001586"/>
                <a:gd name="connsiteY0" fmla="*/ 77556 h 508419"/>
                <a:gd name="connsiteX1" fmla="*/ 305838 w 1001586"/>
                <a:gd name="connsiteY1" fmla="*/ 6372 h 508419"/>
                <a:gd name="connsiteX2" fmla="*/ 1001586 w 1001586"/>
                <a:gd name="connsiteY2" fmla="*/ 12745 h 508419"/>
                <a:gd name="connsiteX3" fmla="*/ 930082 w 1001586"/>
                <a:gd name="connsiteY3" fmla="*/ 112561 h 508419"/>
                <a:gd name="connsiteX4" fmla="*/ 10504 w 1001586"/>
                <a:gd name="connsiteY4" fmla="*/ 77556 h 508419"/>
                <a:gd name="connsiteX0" fmla="*/ 0 w 1001586"/>
                <a:gd name="connsiteY0" fmla="*/ 88707 h 508419"/>
                <a:gd name="connsiteX1" fmla="*/ 305838 w 1001586"/>
                <a:gd name="connsiteY1" fmla="*/ 0 h 508419"/>
                <a:gd name="connsiteX2" fmla="*/ 987575 w 1001586"/>
                <a:gd name="connsiteY2" fmla="*/ 7965 h 508419"/>
                <a:gd name="connsiteX3" fmla="*/ 794527 w 1001586"/>
                <a:gd name="connsiteY3" fmla="*/ 286706 h 508419"/>
                <a:gd name="connsiteX4" fmla="*/ 674435 w 1001586"/>
                <a:gd name="connsiteY4" fmla="*/ 496441 h 508419"/>
                <a:gd name="connsiteX5" fmla="*/ 377529 w 1001586"/>
                <a:gd name="connsiteY5" fmla="*/ 477324 h 508419"/>
                <a:gd name="connsiteX6" fmla="*/ 277658 w 1001586"/>
                <a:gd name="connsiteY6" fmla="*/ 431579 h 508419"/>
                <a:gd name="connsiteX7" fmla="*/ 0 w 1001586"/>
                <a:gd name="connsiteY7" fmla="*/ 88707 h 508419"/>
                <a:gd name="connsiteX8" fmla="*/ 9341 w 1001586"/>
                <a:gd name="connsiteY8" fmla="*/ 85563 h 508419"/>
                <a:gd name="connsiteX9" fmla="*/ 928527 w 1001586"/>
                <a:gd name="connsiteY9" fmla="*/ 91851 h 508419"/>
                <a:gd name="connsiteX10" fmla="*/ 1000030 w 1001586"/>
                <a:gd name="connsiteY10" fmla="*/ 9558 h 508419"/>
                <a:gd name="connsiteX11" fmla="*/ 926970 w 1001586"/>
                <a:gd name="connsiteY11" fmla="*/ 98223 h 508419"/>
                <a:gd name="connsiteX12" fmla="*/ 661963 w 1001586"/>
                <a:gd name="connsiteY12" fmla="*/ 508419 h 508419"/>
                <a:gd name="connsiteX0" fmla="*/ 15154 w 1001586"/>
                <a:gd name="connsiteY0" fmla="*/ 75963 h 508419"/>
                <a:gd name="connsiteX1" fmla="*/ 928527 w 1001586"/>
                <a:gd name="connsiteY1" fmla="*/ 95037 h 508419"/>
                <a:gd name="connsiteX2" fmla="*/ 667637 w 1001586"/>
                <a:gd name="connsiteY2" fmla="*/ 489304 h 508419"/>
                <a:gd name="connsiteX3" fmla="*/ 377599 w 1001586"/>
                <a:gd name="connsiteY3" fmla="*/ 477324 h 508419"/>
                <a:gd name="connsiteX4" fmla="*/ 266761 w 1001586"/>
                <a:gd name="connsiteY4" fmla="*/ 425207 h 508419"/>
                <a:gd name="connsiteX5" fmla="*/ 15154 w 1001586"/>
                <a:gd name="connsiteY5" fmla="*/ 75963 h 508419"/>
                <a:gd name="connsiteX0" fmla="*/ 923856 w 1001586"/>
                <a:gd name="connsiteY0" fmla="*/ 103002 h 508419"/>
                <a:gd name="connsiteX1" fmla="*/ 995360 w 1001586"/>
                <a:gd name="connsiteY1" fmla="*/ 7965 h 508419"/>
                <a:gd name="connsiteX2" fmla="*/ 799198 w 1001586"/>
                <a:gd name="connsiteY2" fmla="*/ 275554 h 508419"/>
                <a:gd name="connsiteX3" fmla="*/ 655900 w 1001586"/>
                <a:gd name="connsiteY3" fmla="*/ 496440 h 508419"/>
                <a:gd name="connsiteX4" fmla="*/ 923856 w 1001586"/>
                <a:gd name="connsiteY4" fmla="*/ 103002 h 508419"/>
                <a:gd name="connsiteX0" fmla="*/ 10504 w 1001586"/>
                <a:gd name="connsiteY0" fmla="*/ 77556 h 508419"/>
                <a:gd name="connsiteX1" fmla="*/ 305838 w 1001586"/>
                <a:gd name="connsiteY1" fmla="*/ 6372 h 508419"/>
                <a:gd name="connsiteX2" fmla="*/ 1001586 w 1001586"/>
                <a:gd name="connsiteY2" fmla="*/ 12745 h 508419"/>
                <a:gd name="connsiteX3" fmla="*/ 930082 w 1001586"/>
                <a:gd name="connsiteY3" fmla="*/ 112561 h 508419"/>
                <a:gd name="connsiteX4" fmla="*/ 10504 w 1001586"/>
                <a:gd name="connsiteY4" fmla="*/ 77556 h 508419"/>
                <a:gd name="connsiteX0" fmla="*/ 0 w 1001586"/>
                <a:gd name="connsiteY0" fmla="*/ 88707 h 508419"/>
                <a:gd name="connsiteX1" fmla="*/ 305838 w 1001586"/>
                <a:gd name="connsiteY1" fmla="*/ 0 h 508419"/>
                <a:gd name="connsiteX2" fmla="*/ 987575 w 1001586"/>
                <a:gd name="connsiteY2" fmla="*/ 7965 h 508419"/>
                <a:gd name="connsiteX3" fmla="*/ 794527 w 1001586"/>
                <a:gd name="connsiteY3" fmla="*/ 286706 h 508419"/>
                <a:gd name="connsiteX4" fmla="*/ 674435 w 1001586"/>
                <a:gd name="connsiteY4" fmla="*/ 496441 h 508419"/>
                <a:gd name="connsiteX5" fmla="*/ 377529 w 1001586"/>
                <a:gd name="connsiteY5" fmla="*/ 477324 h 508419"/>
                <a:gd name="connsiteX6" fmla="*/ 277658 w 1001586"/>
                <a:gd name="connsiteY6" fmla="*/ 431579 h 508419"/>
                <a:gd name="connsiteX7" fmla="*/ 0 w 1001586"/>
                <a:gd name="connsiteY7" fmla="*/ 88707 h 508419"/>
                <a:gd name="connsiteX8" fmla="*/ 9341 w 1001586"/>
                <a:gd name="connsiteY8" fmla="*/ 85563 h 508419"/>
                <a:gd name="connsiteX9" fmla="*/ 928527 w 1001586"/>
                <a:gd name="connsiteY9" fmla="*/ 91851 h 508419"/>
                <a:gd name="connsiteX10" fmla="*/ 1000030 w 1001586"/>
                <a:gd name="connsiteY10" fmla="*/ 9558 h 508419"/>
                <a:gd name="connsiteX11" fmla="*/ 926970 w 1001586"/>
                <a:gd name="connsiteY11" fmla="*/ 98223 h 508419"/>
                <a:gd name="connsiteX12" fmla="*/ 661963 w 1001586"/>
                <a:gd name="connsiteY12" fmla="*/ 508419 h 508419"/>
                <a:gd name="connsiteX0" fmla="*/ 25325 w 1011757"/>
                <a:gd name="connsiteY0" fmla="*/ 75963 h 508419"/>
                <a:gd name="connsiteX1" fmla="*/ 938698 w 1011757"/>
                <a:gd name="connsiteY1" fmla="*/ 95037 h 508419"/>
                <a:gd name="connsiteX2" fmla="*/ 677808 w 1011757"/>
                <a:gd name="connsiteY2" fmla="*/ 489304 h 508419"/>
                <a:gd name="connsiteX3" fmla="*/ 387770 w 1011757"/>
                <a:gd name="connsiteY3" fmla="*/ 477324 h 508419"/>
                <a:gd name="connsiteX4" fmla="*/ 276932 w 1011757"/>
                <a:gd name="connsiteY4" fmla="*/ 425207 h 508419"/>
                <a:gd name="connsiteX5" fmla="*/ 25325 w 1011757"/>
                <a:gd name="connsiteY5" fmla="*/ 75963 h 508419"/>
                <a:gd name="connsiteX0" fmla="*/ 934027 w 1011757"/>
                <a:gd name="connsiteY0" fmla="*/ 103002 h 508419"/>
                <a:gd name="connsiteX1" fmla="*/ 1005531 w 1011757"/>
                <a:gd name="connsiteY1" fmla="*/ 7965 h 508419"/>
                <a:gd name="connsiteX2" fmla="*/ 809369 w 1011757"/>
                <a:gd name="connsiteY2" fmla="*/ 275554 h 508419"/>
                <a:gd name="connsiteX3" fmla="*/ 666071 w 1011757"/>
                <a:gd name="connsiteY3" fmla="*/ 496440 h 508419"/>
                <a:gd name="connsiteX4" fmla="*/ 934027 w 1011757"/>
                <a:gd name="connsiteY4" fmla="*/ 103002 h 508419"/>
                <a:gd name="connsiteX0" fmla="*/ 20675 w 1011757"/>
                <a:gd name="connsiteY0" fmla="*/ 77556 h 508419"/>
                <a:gd name="connsiteX1" fmla="*/ 316009 w 1011757"/>
                <a:gd name="connsiteY1" fmla="*/ 6372 h 508419"/>
                <a:gd name="connsiteX2" fmla="*/ 1011757 w 1011757"/>
                <a:gd name="connsiteY2" fmla="*/ 12745 h 508419"/>
                <a:gd name="connsiteX3" fmla="*/ 940253 w 1011757"/>
                <a:gd name="connsiteY3" fmla="*/ 112561 h 508419"/>
                <a:gd name="connsiteX4" fmla="*/ 20675 w 1011757"/>
                <a:gd name="connsiteY4" fmla="*/ 77556 h 508419"/>
                <a:gd name="connsiteX0" fmla="*/ 10171 w 1011757"/>
                <a:gd name="connsiteY0" fmla="*/ 88707 h 508419"/>
                <a:gd name="connsiteX1" fmla="*/ 316009 w 1011757"/>
                <a:gd name="connsiteY1" fmla="*/ 0 h 508419"/>
                <a:gd name="connsiteX2" fmla="*/ 997746 w 1011757"/>
                <a:gd name="connsiteY2" fmla="*/ 7965 h 508419"/>
                <a:gd name="connsiteX3" fmla="*/ 804698 w 1011757"/>
                <a:gd name="connsiteY3" fmla="*/ 286706 h 508419"/>
                <a:gd name="connsiteX4" fmla="*/ 684606 w 1011757"/>
                <a:gd name="connsiteY4" fmla="*/ 496441 h 508419"/>
                <a:gd name="connsiteX5" fmla="*/ 387700 w 1011757"/>
                <a:gd name="connsiteY5" fmla="*/ 477324 h 508419"/>
                <a:gd name="connsiteX6" fmla="*/ 287829 w 1011757"/>
                <a:gd name="connsiteY6" fmla="*/ 431579 h 508419"/>
                <a:gd name="connsiteX7" fmla="*/ 10171 w 1011757"/>
                <a:gd name="connsiteY7" fmla="*/ 88707 h 508419"/>
                <a:gd name="connsiteX8" fmla="*/ 0 w 1011757"/>
                <a:gd name="connsiteY8" fmla="*/ 99539 h 508419"/>
                <a:gd name="connsiteX9" fmla="*/ 938698 w 1011757"/>
                <a:gd name="connsiteY9" fmla="*/ 91851 h 508419"/>
                <a:gd name="connsiteX10" fmla="*/ 1010201 w 1011757"/>
                <a:gd name="connsiteY10" fmla="*/ 9558 h 508419"/>
                <a:gd name="connsiteX11" fmla="*/ 937141 w 1011757"/>
                <a:gd name="connsiteY11" fmla="*/ 98223 h 508419"/>
                <a:gd name="connsiteX12" fmla="*/ 672134 w 1011757"/>
                <a:gd name="connsiteY12" fmla="*/ 508419 h 508419"/>
                <a:gd name="connsiteX0" fmla="*/ 25325 w 1011757"/>
                <a:gd name="connsiteY0" fmla="*/ 75963 h 508419"/>
                <a:gd name="connsiteX1" fmla="*/ 938698 w 1011757"/>
                <a:gd name="connsiteY1" fmla="*/ 95037 h 508419"/>
                <a:gd name="connsiteX2" fmla="*/ 677808 w 1011757"/>
                <a:gd name="connsiteY2" fmla="*/ 489304 h 508419"/>
                <a:gd name="connsiteX3" fmla="*/ 387770 w 1011757"/>
                <a:gd name="connsiteY3" fmla="*/ 477324 h 508419"/>
                <a:gd name="connsiteX4" fmla="*/ 276932 w 1011757"/>
                <a:gd name="connsiteY4" fmla="*/ 425207 h 508419"/>
                <a:gd name="connsiteX5" fmla="*/ 25325 w 1011757"/>
                <a:gd name="connsiteY5" fmla="*/ 75963 h 508419"/>
                <a:gd name="connsiteX0" fmla="*/ 934027 w 1011757"/>
                <a:gd name="connsiteY0" fmla="*/ 103002 h 508419"/>
                <a:gd name="connsiteX1" fmla="*/ 1005531 w 1011757"/>
                <a:gd name="connsiteY1" fmla="*/ 7965 h 508419"/>
                <a:gd name="connsiteX2" fmla="*/ 809369 w 1011757"/>
                <a:gd name="connsiteY2" fmla="*/ 275554 h 508419"/>
                <a:gd name="connsiteX3" fmla="*/ 666071 w 1011757"/>
                <a:gd name="connsiteY3" fmla="*/ 496440 h 508419"/>
                <a:gd name="connsiteX4" fmla="*/ 934027 w 1011757"/>
                <a:gd name="connsiteY4" fmla="*/ 103002 h 508419"/>
                <a:gd name="connsiteX0" fmla="*/ 20675 w 1011757"/>
                <a:gd name="connsiteY0" fmla="*/ 77556 h 508419"/>
                <a:gd name="connsiteX1" fmla="*/ 316009 w 1011757"/>
                <a:gd name="connsiteY1" fmla="*/ 6372 h 508419"/>
                <a:gd name="connsiteX2" fmla="*/ 1011757 w 1011757"/>
                <a:gd name="connsiteY2" fmla="*/ 12745 h 508419"/>
                <a:gd name="connsiteX3" fmla="*/ 940253 w 1011757"/>
                <a:gd name="connsiteY3" fmla="*/ 112561 h 508419"/>
                <a:gd name="connsiteX4" fmla="*/ 20675 w 1011757"/>
                <a:gd name="connsiteY4" fmla="*/ 77556 h 508419"/>
                <a:gd name="connsiteX0" fmla="*/ 15988 w 1011757"/>
                <a:gd name="connsiteY0" fmla="*/ 70848 h 508419"/>
                <a:gd name="connsiteX1" fmla="*/ 316009 w 1011757"/>
                <a:gd name="connsiteY1" fmla="*/ 0 h 508419"/>
                <a:gd name="connsiteX2" fmla="*/ 997746 w 1011757"/>
                <a:gd name="connsiteY2" fmla="*/ 7965 h 508419"/>
                <a:gd name="connsiteX3" fmla="*/ 804698 w 1011757"/>
                <a:gd name="connsiteY3" fmla="*/ 286706 h 508419"/>
                <a:gd name="connsiteX4" fmla="*/ 684606 w 1011757"/>
                <a:gd name="connsiteY4" fmla="*/ 496441 h 508419"/>
                <a:gd name="connsiteX5" fmla="*/ 387700 w 1011757"/>
                <a:gd name="connsiteY5" fmla="*/ 477324 h 508419"/>
                <a:gd name="connsiteX6" fmla="*/ 287829 w 1011757"/>
                <a:gd name="connsiteY6" fmla="*/ 431579 h 508419"/>
                <a:gd name="connsiteX7" fmla="*/ 15988 w 1011757"/>
                <a:gd name="connsiteY7" fmla="*/ 70848 h 508419"/>
                <a:gd name="connsiteX8" fmla="*/ 0 w 1011757"/>
                <a:gd name="connsiteY8" fmla="*/ 99539 h 508419"/>
                <a:gd name="connsiteX9" fmla="*/ 938698 w 1011757"/>
                <a:gd name="connsiteY9" fmla="*/ 91851 h 508419"/>
                <a:gd name="connsiteX10" fmla="*/ 1010201 w 1011757"/>
                <a:gd name="connsiteY10" fmla="*/ 9558 h 508419"/>
                <a:gd name="connsiteX11" fmla="*/ 937141 w 1011757"/>
                <a:gd name="connsiteY11" fmla="*/ 98223 h 508419"/>
                <a:gd name="connsiteX12" fmla="*/ 672134 w 1011757"/>
                <a:gd name="connsiteY12" fmla="*/ 508419 h 508419"/>
                <a:gd name="connsiteX0" fmla="*/ 25325 w 1011757"/>
                <a:gd name="connsiteY0" fmla="*/ 75963 h 508419"/>
                <a:gd name="connsiteX1" fmla="*/ 938698 w 1011757"/>
                <a:gd name="connsiteY1" fmla="*/ 95037 h 508419"/>
                <a:gd name="connsiteX2" fmla="*/ 677808 w 1011757"/>
                <a:gd name="connsiteY2" fmla="*/ 489304 h 508419"/>
                <a:gd name="connsiteX3" fmla="*/ 387770 w 1011757"/>
                <a:gd name="connsiteY3" fmla="*/ 477324 h 508419"/>
                <a:gd name="connsiteX4" fmla="*/ 276932 w 1011757"/>
                <a:gd name="connsiteY4" fmla="*/ 425207 h 508419"/>
                <a:gd name="connsiteX5" fmla="*/ 25325 w 1011757"/>
                <a:gd name="connsiteY5" fmla="*/ 75963 h 508419"/>
                <a:gd name="connsiteX0" fmla="*/ 934027 w 1011757"/>
                <a:gd name="connsiteY0" fmla="*/ 103002 h 508419"/>
                <a:gd name="connsiteX1" fmla="*/ 1005531 w 1011757"/>
                <a:gd name="connsiteY1" fmla="*/ 7965 h 508419"/>
                <a:gd name="connsiteX2" fmla="*/ 809369 w 1011757"/>
                <a:gd name="connsiteY2" fmla="*/ 275554 h 508419"/>
                <a:gd name="connsiteX3" fmla="*/ 666071 w 1011757"/>
                <a:gd name="connsiteY3" fmla="*/ 496440 h 508419"/>
                <a:gd name="connsiteX4" fmla="*/ 934027 w 1011757"/>
                <a:gd name="connsiteY4" fmla="*/ 103002 h 508419"/>
                <a:gd name="connsiteX0" fmla="*/ 20675 w 1011757"/>
                <a:gd name="connsiteY0" fmla="*/ 77556 h 508419"/>
                <a:gd name="connsiteX1" fmla="*/ 316009 w 1011757"/>
                <a:gd name="connsiteY1" fmla="*/ 6372 h 508419"/>
                <a:gd name="connsiteX2" fmla="*/ 1011757 w 1011757"/>
                <a:gd name="connsiteY2" fmla="*/ 12745 h 508419"/>
                <a:gd name="connsiteX3" fmla="*/ 940253 w 1011757"/>
                <a:gd name="connsiteY3" fmla="*/ 112561 h 508419"/>
                <a:gd name="connsiteX4" fmla="*/ 20675 w 1011757"/>
                <a:gd name="connsiteY4" fmla="*/ 77556 h 508419"/>
                <a:gd name="connsiteX0" fmla="*/ 38096 w 1011757"/>
                <a:gd name="connsiteY0" fmla="*/ 58942 h 508419"/>
                <a:gd name="connsiteX1" fmla="*/ 316009 w 1011757"/>
                <a:gd name="connsiteY1" fmla="*/ 0 h 508419"/>
                <a:gd name="connsiteX2" fmla="*/ 997746 w 1011757"/>
                <a:gd name="connsiteY2" fmla="*/ 7965 h 508419"/>
                <a:gd name="connsiteX3" fmla="*/ 804698 w 1011757"/>
                <a:gd name="connsiteY3" fmla="*/ 286706 h 508419"/>
                <a:gd name="connsiteX4" fmla="*/ 684606 w 1011757"/>
                <a:gd name="connsiteY4" fmla="*/ 496441 h 508419"/>
                <a:gd name="connsiteX5" fmla="*/ 387700 w 1011757"/>
                <a:gd name="connsiteY5" fmla="*/ 477324 h 508419"/>
                <a:gd name="connsiteX6" fmla="*/ 287829 w 1011757"/>
                <a:gd name="connsiteY6" fmla="*/ 431579 h 508419"/>
                <a:gd name="connsiteX7" fmla="*/ 38096 w 1011757"/>
                <a:gd name="connsiteY7" fmla="*/ 58942 h 508419"/>
                <a:gd name="connsiteX8" fmla="*/ 0 w 1011757"/>
                <a:gd name="connsiteY8" fmla="*/ 99539 h 508419"/>
                <a:gd name="connsiteX9" fmla="*/ 938698 w 1011757"/>
                <a:gd name="connsiteY9" fmla="*/ 91851 h 508419"/>
                <a:gd name="connsiteX10" fmla="*/ 1010201 w 1011757"/>
                <a:gd name="connsiteY10" fmla="*/ 9558 h 508419"/>
                <a:gd name="connsiteX11" fmla="*/ 937141 w 1011757"/>
                <a:gd name="connsiteY11" fmla="*/ 98223 h 508419"/>
                <a:gd name="connsiteX12" fmla="*/ 672134 w 1011757"/>
                <a:gd name="connsiteY12" fmla="*/ 508419 h 508419"/>
                <a:gd name="connsiteX0" fmla="*/ 25325 w 1011757"/>
                <a:gd name="connsiteY0" fmla="*/ 75963 h 508419"/>
                <a:gd name="connsiteX1" fmla="*/ 938698 w 1011757"/>
                <a:gd name="connsiteY1" fmla="*/ 95037 h 508419"/>
                <a:gd name="connsiteX2" fmla="*/ 677808 w 1011757"/>
                <a:gd name="connsiteY2" fmla="*/ 489304 h 508419"/>
                <a:gd name="connsiteX3" fmla="*/ 387770 w 1011757"/>
                <a:gd name="connsiteY3" fmla="*/ 477324 h 508419"/>
                <a:gd name="connsiteX4" fmla="*/ 276932 w 1011757"/>
                <a:gd name="connsiteY4" fmla="*/ 425207 h 508419"/>
                <a:gd name="connsiteX5" fmla="*/ 25325 w 1011757"/>
                <a:gd name="connsiteY5" fmla="*/ 75963 h 508419"/>
                <a:gd name="connsiteX0" fmla="*/ 934027 w 1011757"/>
                <a:gd name="connsiteY0" fmla="*/ 103002 h 508419"/>
                <a:gd name="connsiteX1" fmla="*/ 1005531 w 1011757"/>
                <a:gd name="connsiteY1" fmla="*/ 7965 h 508419"/>
                <a:gd name="connsiteX2" fmla="*/ 809369 w 1011757"/>
                <a:gd name="connsiteY2" fmla="*/ 275554 h 508419"/>
                <a:gd name="connsiteX3" fmla="*/ 666071 w 1011757"/>
                <a:gd name="connsiteY3" fmla="*/ 496440 h 508419"/>
                <a:gd name="connsiteX4" fmla="*/ 934027 w 1011757"/>
                <a:gd name="connsiteY4" fmla="*/ 103002 h 508419"/>
                <a:gd name="connsiteX0" fmla="*/ 31147 w 1011757"/>
                <a:gd name="connsiteY0" fmla="*/ 60888 h 508419"/>
                <a:gd name="connsiteX1" fmla="*/ 316009 w 1011757"/>
                <a:gd name="connsiteY1" fmla="*/ 6372 h 508419"/>
                <a:gd name="connsiteX2" fmla="*/ 1011757 w 1011757"/>
                <a:gd name="connsiteY2" fmla="*/ 12745 h 508419"/>
                <a:gd name="connsiteX3" fmla="*/ 940253 w 1011757"/>
                <a:gd name="connsiteY3" fmla="*/ 112561 h 508419"/>
                <a:gd name="connsiteX4" fmla="*/ 31147 w 1011757"/>
                <a:gd name="connsiteY4" fmla="*/ 60888 h 508419"/>
                <a:gd name="connsiteX0" fmla="*/ 38096 w 1011757"/>
                <a:gd name="connsiteY0" fmla="*/ 58942 h 508419"/>
                <a:gd name="connsiteX1" fmla="*/ 316009 w 1011757"/>
                <a:gd name="connsiteY1" fmla="*/ 0 h 508419"/>
                <a:gd name="connsiteX2" fmla="*/ 997746 w 1011757"/>
                <a:gd name="connsiteY2" fmla="*/ 7965 h 508419"/>
                <a:gd name="connsiteX3" fmla="*/ 804698 w 1011757"/>
                <a:gd name="connsiteY3" fmla="*/ 286706 h 508419"/>
                <a:gd name="connsiteX4" fmla="*/ 684606 w 1011757"/>
                <a:gd name="connsiteY4" fmla="*/ 496441 h 508419"/>
                <a:gd name="connsiteX5" fmla="*/ 387700 w 1011757"/>
                <a:gd name="connsiteY5" fmla="*/ 477324 h 508419"/>
                <a:gd name="connsiteX6" fmla="*/ 287829 w 1011757"/>
                <a:gd name="connsiteY6" fmla="*/ 431579 h 508419"/>
                <a:gd name="connsiteX7" fmla="*/ 38096 w 1011757"/>
                <a:gd name="connsiteY7" fmla="*/ 58942 h 508419"/>
                <a:gd name="connsiteX8" fmla="*/ 0 w 1011757"/>
                <a:gd name="connsiteY8" fmla="*/ 99539 h 508419"/>
                <a:gd name="connsiteX9" fmla="*/ 938698 w 1011757"/>
                <a:gd name="connsiteY9" fmla="*/ 91851 h 508419"/>
                <a:gd name="connsiteX10" fmla="*/ 1010201 w 1011757"/>
                <a:gd name="connsiteY10" fmla="*/ 9558 h 508419"/>
                <a:gd name="connsiteX11" fmla="*/ 937141 w 1011757"/>
                <a:gd name="connsiteY11" fmla="*/ 98223 h 508419"/>
                <a:gd name="connsiteX12" fmla="*/ 672134 w 1011757"/>
                <a:gd name="connsiteY12" fmla="*/ 508419 h 508419"/>
                <a:gd name="connsiteX0" fmla="*/ 0 w 986432"/>
                <a:gd name="connsiteY0" fmla="*/ 75963 h 508419"/>
                <a:gd name="connsiteX1" fmla="*/ 913373 w 986432"/>
                <a:gd name="connsiteY1" fmla="*/ 95037 h 508419"/>
                <a:gd name="connsiteX2" fmla="*/ 652483 w 986432"/>
                <a:gd name="connsiteY2" fmla="*/ 489304 h 508419"/>
                <a:gd name="connsiteX3" fmla="*/ 362445 w 986432"/>
                <a:gd name="connsiteY3" fmla="*/ 477324 h 508419"/>
                <a:gd name="connsiteX4" fmla="*/ 251607 w 986432"/>
                <a:gd name="connsiteY4" fmla="*/ 425207 h 508419"/>
                <a:gd name="connsiteX5" fmla="*/ 0 w 986432"/>
                <a:gd name="connsiteY5" fmla="*/ 75963 h 508419"/>
                <a:gd name="connsiteX0" fmla="*/ 908702 w 986432"/>
                <a:gd name="connsiteY0" fmla="*/ 103002 h 508419"/>
                <a:gd name="connsiteX1" fmla="*/ 980206 w 986432"/>
                <a:gd name="connsiteY1" fmla="*/ 7965 h 508419"/>
                <a:gd name="connsiteX2" fmla="*/ 784044 w 986432"/>
                <a:gd name="connsiteY2" fmla="*/ 275554 h 508419"/>
                <a:gd name="connsiteX3" fmla="*/ 640746 w 986432"/>
                <a:gd name="connsiteY3" fmla="*/ 496440 h 508419"/>
                <a:gd name="connsiteX4" fmla="*/ 908702 w 986432"/>
                <a:gd name="connsiteY4" fmla="*/ 103002 h 508419"/>
                <a:gd name="connsiteX0" fmla="*/ 5822 w 986432"/>
                <a:gd name="connsiteY0" fmla="*/ 60888 h 508419"/>
                <a:gd name="connsiteX1" fmla="*/ 290684 w 986432"/>
                <a:gd name="connsiteY1" fmla="*/ 6372 h 508419"/>
                <a:gd name="connsiteX2" fmla="*/ 986432 w 986432"/>
                <a:gd name="connsiteY2" fmla="*/ 12745 h 508419"/>
                <a:gd name="connsiteX3" fmla="*/ 914928 w 986432"/>
                <a:gd name="connsiteY3" fmla="*/ 112561 h 508419"/>
                <a:gd name="connsiteX4" fmla="*/ 5822 w 986432"/>
                <a:gd name="connsiteY4" fmla="*/ 60888 h 508419"/>
                <a:gd name="connsiteX0" fmla="*/ 12771 w 986432"/>
                <a:gd name="connsiteY0" fmla="*/ 58942 h 508419"/>
                <a:gd name="connsiteX1" fmla="*/ 290684 w 986432"/>
                <a:gd name="connsiteY1" fmla="*/ 0 h 508419"/>
                <a:gd name="connsiteX2" fmla="*/ 972421 w 986432"/>
                <a:gd name="connsiteY2" fmla="*/ 7965 h 508419"/>
                <a:gd name="connsiteX3" fmla="*/ 779373 w 986432"/>
                <a:gd name="connsiteY3" fmla="*/ 286706 h 508419"/>
                <a:gd name="connsiteX4" fmla="*/ 659281 w 986432"/>
                <a:gd name="connsiteY4" fmla="*/ 496441 h 508419"/>
                <a:gd name="connsiteX5" fmla="*/ 362375 w 986432"/>
                <a:gd name="connsiteY5" fmla="*/ 477324 h 508419"/>
                <a:gd name="connsiteX6" fmla="*/ 262504 w 986432"/>
                <a:gd name="connsiteY6" fmla="*/ 431579 h 508419"/>
                <a:gd name="connsiteX7" fmla="*/ 12771 w 986432"/>
                <a:gd name="connsiteY7" fmla="*/ 58942 h 508419"/>
                <a:gd name="connsiteX8" fmla="*/ 11909 w 986432"/>
                <a:gd name="connsiteY8" fmla="*/ 62630 h 508419"/>
                <a:gd name="connsiteX9" fmla="*/ 913373 w 986432"/>
                <a:gd name="connsiteY9" fmla="*/ 91851 h 508419"/>
                <a:gd name="connsiteX10" fmla="*/ 984876 w 986432"/>
                <a:gd name="connsiteY10" fmla="*/ 9558 h 508419"/>
                <a:gd name="connsiteX11" fmla="*/ 911816 w 986432"/>
                <a:gd name="connsiteY11" fmla="*/ 98223 h 508419"/>
                <a:gd name="connsiteX12" fmla="*/ 646809 w 986432"/>
                <a:gd name="connsiteY12" fmla="*/ 508419 h 508419"/>
                <a:gd name="connsiteX0" fmla="*/ 2324 w 980610"/>
                <a:gd name="connsiteY0" fmla="*/ 65247 h 508419"/>
                <a:gd name="connsiteX1" fmla="*/ 907551 w 980610"/>
                <a:gd name="connsiteY1" fmla="*/ 95037 h 508419"/>
                <a:gd name="connsiteX2" fmla="*/ 646661 w 980610"/>
                <a:gd name="connsiteY2" fmla="*/ 489304 h 508419"/>
                <a:gd name="connsiteX3" fmla="*/ 356623 w 980610"/>
                <a:gd name="connsiteY3" fmla="*/ 477324 h 508419"/>
                <a:gd name="connsiteX4" fmla="*/ 245785 w 980610"/>
                <a:gd name="connsiteY4" fmla="*/ 425207 h 508419"/>
                <a:gd name="connsiteX5" fmla="*/ 2324 w 980610"/>
                <a:gd name="connsiteY5" fmla="*/ 65247 h 508419"/>
                <a:gd name="connsiteX0" fmla="*/ 902880 w 980610"/>
                <a:gd name="connsiteY0" fmla="*/ 103002 h 508419"/>
                <a:gd name="connsiteX1" fmla="*/ 974384 w 980610"/>
                <a:gd name="connsiteY1" fmla="*/ 7965 h 508419"/>
                <a:gd name="connsiteX2" fmla="*/ 778222 w 980610"/>
                <a:gd name="connsiteY2" fmla="*/ 275554 h 508419"/>
                <a:gd name="connsiteX3" fmla="*/ 634924 w 980610"/>
                <a:gd name="connsiteY3" fmla="*/ 496440 h 508419"/>
                <a:gd name="connsiteX4" fmla="*/ 902880 w 980610"/>
                <a:gd name="connsiteY4" fmla="*/ 103002 h 508419"/>
                <a:gd name="connsiteX0" fmla="*/ 0 w 980610"/>
                <a:gd name="connsiteY0" fmla="*/ 60888 h 508419"/>
                <a:gd name="connsiteX1" fmla="*/ 284862 w 980610"/>
                <a:gd name="connsiteY1" fmla="*/ 6372 h 508419"/>
                <a:gd name="connsiteX2" fmla="*/ 980610 w 980610"/>
                <a:gd name="connsiteY2" fmla="*/ 12745 h 508419"/>
                <a:gd name="connsiteX3" fmla="*/ 909106 w 980610"/>
                <a:gd name="connsiteY3" fmla="*/ 112561 h 508419"/>
                <a:gd name="connsiteX4" fmla="*/ 0 w 980610"/>
                <a:gd name="connsiteY4" fmla="*/ 60888 h 508419"/>
                <a:gd name="connsiteX0" fmla="*/ 6949 w 980610"/>
                <a:gd name="connsiteY0" fmla="*/ 58942 h 508419"/>
                <a:gd name="connsiteX1" fmla="*/ 284862 w 980610"/>
                <a:gd name="connsiteY1" fmla="*/ 0 h 508419"/>
                <a:gd name="connsiteX2" fmla="*/ 966599 w 980610"/>
                <a:gd name="connsiteY2" fmla="*/ 7965 h 508419"/>
                <a:gd name="connsiteX3" fmla="*/ 773551 w 980610"/>
                <a:gd name="connsiteY3" fmla="*/ 286706 h 508419"/>
                <a:gd name="connsiteX4" fmla="*/ 653459 w 980610"/>
                <a:gd name="connsiteY4" fmla="*/ 496441 h 508419"/>
                <a:gd name="connsiteX5" fmla="*/ 356553 w 980610"/>
                <a:gd name="connsiteY5" fmla="*/ 477324 h 508419"/>
                <a:gd name="connsiteX6" fmla="*/ 256682 w 980610"/>
                <a:gd name="connsiteY6" fmla="*/ 431579 h 508419"/>
                <a:gd name="connsiteX7" fmla="*/ 6949 w 980610"/>
                <a:gd name="connsiteY7" fmla="*/ 58942 h 508419"/>
                <a:gd name="connsiteX8" fmla="*/ 6087 w 980610"/>
                <a:gd name="connsiteY8" fmla="*/ 62630 h 508419"/>
                <a:gd name="connsiteX9" fmla="*/ 907551 w 980610"/>
                <a:gd name="connsiteY9" fmla="*/ 91851 h 508419"/>
                <a:gd name="connsiteX10" fmla="*/ 979054 w 980610"/>
                <a:gd name="connsiteY10" fmla="*/ 9558 h 508419"/>
                <a:gd name="connsiteX11" fmla="*/ 905994 w 980610"/>
                <a:gd name="connsiteY11" fmla="*/ 98223 h 508419"/>
                <a:gd name="connsiteX12" fmla="*/ 640987 w 980610"/>
                <a:gd name="connsiteY12" fmla="*/ 508419 h 508419"/>
                <a:gd name="connsiteX0" fmla="*/ 2324 w 983782"/>
                <a:gd name="connsiteY0" fmla="*/ 65247 h 508419"/>
                <a:gd name="connsiteX1" fmla="*/ 907551 w 983782"/>
                <a:gd name="connsiteY1" fmla="*/ 95037 h 508419"/>
                <a:gd name="connsiteX2" fmla="*/ 646661 w 983782"/>
                <a:gd name="connsiteY2" fmla="*/ 489304 h 508419"/>
                <a:gd name="connsiteX3" fmla="*/ 356623 w 983782"/>
                <a:gd name="connsiteY3" fmla="*/ 477324 h 508419"/>
                <a:gd name="connsiteX4" fmla="*/ 245785 w 983782"/>
                <a:gd name="connsiteY4" fmla="*/ 425207 h 508419"/>
                <a:gd name="connsiteX5" fmla="*/ 2324 w 983782"/>
                <a:gd name="connsiteY5" fmla="*/ 65247 h 508419"/>
                <a:gd name="connsiteX0" fmla="*/ 902880 w 983782"/>
                <a:gd name="connsiteY0" fmla="*/ 103002 h 508419"/>
                <a:gd name="connsiteX1" fmla="*/ 974384 w 983782"/>
                <a:gd name="connsiteY1" fmla="*/ 7965 h 508419"/>
                <a:gd name="connsiteX2" fmla="*/ 778222 w 983782"/>
                <a:gd name="connsiteY2" fmla="*/ 275554 h 508419"/>
                <a:gd name="connsiteX3" fmla="*/ 634924 w 983782"/>
                <a:gd name="connsiteY3" fmla="*/ 496440 h 508419"/>
                <a:gd name="connsiteX4" fmla="*/ 902880 w 983782"/>
                <a:gd name="connsiteY4" fmla="*/ 103002 h 508419"/>
                <a:gd name="connsiteX0" fmla="*/ 0 w 983782"/>
                <a:gd name="connsiteY0" fmla="*/ 60888 h 508419"/>
                <a:gd name="connsiteX1" fmla="*/ 284862 w 983782"/>
                <a:gd name="connsiteY1" fmla="*/ 6372 h 508419"/>
                <a:gd name="connsiteX2" fmla="*/ 980610 w 983782"/>
                <a:gd name="connsiteY2" fmla="*/ 12745 h 508419"/>
                <a:gd name="connsiteX3" fmla="*/ 909106 w 983782"/>
                <a:gd name="connsiteY3" fmla="*/ 112561 h 508419"/>
                <a:gd name="connsiteX4" fmla="*/ 0 w 983782"/>
                <a:gd name="connsiteY4" fmla="*/ 60888 h 508419"/>
                <a:gd name="connsiteX0" fmla="*/ 6949 w 983782"/>
                <a:gd name="connsiteY0" fmla="*/ 58942 h 508419"/>
                <a:gd name="connsiteX1" fmla="*/ 284862 w 983782"/>
                <a:gd name="connsiteY1" fmla="*/ 0 h 508419"/>
                <a:gd name="connsiteX2" fmla="*/ 966599 w 983782"/>
                <a:gd name="connsiteY2" fmla="*/ 7965 h 508419"/>
                <a:gd name="connsiteX3" fmla="*/ 773551 w 983782"/>
                <a:gd name="connsiteY3" fmla="*/ 286706 h 508419"/>
                <a:gd name="connsiteX4" fmla="*/ 653459 w 983782"/>
                <a:gd name="connsiteY4" fmla="*/ 496441 h 508419"/>
                <a:gd name="connsiteX5" fmla="*/ 356553 w 983782"/>
                <a:gd name="connsiteY5" fmla="*/ 477324 h 508419"/>
                <a:gd name="connsiteX6" fmla="*/ 256682 w 983782"/>
                <a:gd name="connsiteY6" fmla="*/ 431579 h 508419"/>
                <a:gd name="connsiteX7" fmla="*/ 6949 w 983782"/>
                <a:gd name="connsiteY7" fmla="*/ 58942 h 508419"/>
                <a:gd name="connsiteX8" fmla="*/ 6087 w 983782"/>
                <a:gd name="connsiteY8" fmla="*/ 62630 h 508419"/>
                <a:gd name="connsiteX9" fmla="*/ 907551 w 983782"/>
                <a:gd name="connsiteY9" fmla="*/ 91851 h 508419"/>
                <a:gd name="connsiteX10" fmla="*/ 983782 w 983782"/>
                <a:gd name="connsiteY10" fmla="*/ 36167 h 508419"/>
                <a:gd name="connsiteX11" fmla="*/ 905994 w 983782"/>
                <a:gd name="connsiteY11" fmla="*/ 98223 h 508419"/>
                <a:gd name="connsiteX12" fmla="*/ 640987 w 983782"/>
                <a:gd name="connsiteY12" fmla="*/ 508419 h 508419"/>
                <a:gd name="connsiteX0" fmla="*/ 2324 w 1019244"/>
                <a:gd name="connsiteY0" fmla="*/ 65247 h 508419"/>
                <a:gd name="connsiteX1" fmla="*/ 907551 w 1019244"/>
                <a:gd name="connsiteY1" fmla="*/ 95037 h 508419"/>
                <a:gd name="connsiteX2" fmla="*/ 646661 w 1019244"/>
                <a:gd name="connsiteY2" fmla="*/ 489304 h 508419"/>
                <a:gd name="connsiteX3" fmla="*/ 356623 w 1019244"/>
                <a:gd name="connsiteY3" fmla="*/ 477324 h 508419"/>
                <a:gd name="connsiteX4" fmla="*/ 245785 w 1019244"/>
                <a:gd name="connsiteY4" fmla="*/ 425207 h 508419"/>
                <a:gd name="connsiteX5" fmla="*/ 2324 w 1019244"/>
                <a:gd name="connsiteY5" fmla="*/ 65247 h 508419"/>
                <a:gd name="connsiteX0" fmla="*/ 902880 w 1019244"/>
                <a:gd name="connsiteY0" fmla="*/ 103002 h 508419"/>
                <a:gd name="connsiteX1" fmla="*/ 974384 w 1019244"/>
                <a:gd name="connsiteY1" fmla="*/ 7965 h 508419"/>
                <a:gd name="connsiteX2" fmla="*/ 778222 w 1019244"/>
                <a:gd name="connsiteY2" fmla="*/ 275554 h 508419"/>
                <a:gd name="connsiteX3" fmla="*/ 634924 w 1019244"/>
                <a:gd name="connsiteY3" fmla="*/ 496440 h 508419"/>
                <a:gd name="connsiteX4" fmla="*/ 902880 w 1019244"/>
                <a:gd name="connsiteY4" fmla="*/ 103002 h 508419"/>
                <a:gd name="connsiteX0" fmla="*/ 0 w 1019244"/>
                <a:gd name="connsiteY0" fmla="*/ 60888 h 508419"/>
                <a:gd name="connsiteX1" fmla="*/ 284862 w 1019244"/>
                <a:gd name="connsiteY1" fmla="*/ 6372 h 508419"/>
                <a:gd name="connsiteX2" fmla="*/ 980610 w 1019244"/>
                <a:gd name="connsiteY2" fmla="*/ 12745 h 508419"/>
                <a:gd name="connsiteX3" fmla="*/ 909106 w 1019244"/>
                <a:gd name="connsiteY3" fmla="*/ 112561 h 508419"/>
                <a:gd name="connsiteX4" fmla="*/ 0 w 1019244"/>
                <a:gd name="connsiteY4" fmla="*/ 60888 h 508419"/>
                <a:gd name="connsiteX0" fmla="*/ 6949 w 1019244"/>
                <a:gd name="connsiteY0" fmla="*/ 58942 h 508419"/>
                <a:gd name="connsiteX1" fmla="*/ 284862 w 1019244"/>
                <a:gd name="connsiteY1" fmla="*/ 0 h 508419"/>
                <a:gd name="connsiteX2" fmla="*/ 966599 w 1019244"/>
                <a:gd name="connsiteY2" fmla="*/ 7965 h 508419"/>
                <a:gd name="connsiteX3" fmla="*/ 773551 w 1019244"/>
                <a:gd name="connsiteY3" fmla="*/ 286706 h 508419"/>
                <a:gd name="connsiteX4" fmla="*/ 653459 w 1019244"/>
                <a:gd name="connsiteY4" fmla="*/ 496441 h 508419"/>
                <a:gd name="connsiteX5" fmla="*/ 356553 w 1019244"/>
                <a:gd name="connsiteY5" fmla="*/ 477324 h 508419"/>
                <a:gd name="connsiteX6" fmla="*/ 256682 w 1019244"/>
                <a:gd name="connsiteY6" fmla="*/ 431579 h 508419"/>
                <a:gd name="connsiteX7" fmla="*/ 6949 w 1019244"/>
                <a:gd name="connsiteY7" fmla="*/ 58942 h 508419"/>
                <a:gd name="connsiteX8" fmla="*/ 6087 w 1019244"/>
                <a:gd name="connsiteY8" fmla="*/ 62630 h 508419"/>
                <a:gd name="connsiteX9" fmla="*/ 907551 w 1019244"/>
                <a:gd name="connsiteY9" fmla="*/ 91851 h 508419"/>
                <a:gd name="connsiteX10" fmla="*/ 1019244 w 1019244"/>
                <a:gd name="connsiteY10" fmla="*/ 91806 h 508419"/>
                <a:gd name="connsiteX11" fmla="*/ 905994 w 1019244"/>
                <a:gd name="connsiteY11" fmla="*/ 98223 h 508419"/>
                <a:gd name="connsiteX12" fmla="*/ 640987 w 1019244"/>
                <a:gd name="connsiteY12" fmla="*/ 508419 h 508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9244" h="508419" stroke="0" extrusionOk="0">
                  <a:moveTo>
                    <a:pt x="2324" y="65247"/>
                  </a:moveTo>
                  <a:lnTo>
                    <a:pt x="907551" y="95037"/>
                  </a:lnTo>
                  <a:lnTo>
                    <a:pt x="646661" y="489304"/>
                  </a:lnTo>
                  <a:lnTo>
                    <a:pt x="356623" y="477324"/>
                  </a:lnTo>
                  <a:lnTo>
                    <a:pt x="245785" y="425207"/>
                  </a:lnTo>
                  <a:lnTo>
                    <a:pt x="2324" y="65247"/>
                  </a:lnTo>
                  <a:close/>
                </a:path>
                <a:path w="1019244" h="508419" fill="darkenLess" stroke="0" extrusionOk="0">
                  <a:moveTo>
                    <a:pt x="902880" y="103002"/>
                  </a:moveTo>
                  <a:lnTo>
                    <a:pt x="974384" y="7965"/>
                  </a:lnTo>
                  <a:lnTo>
                    <a:pt x="778222" y="275554"/>
                  </a:lnTo>
                  <a:lnTo>
                    <a:pt x="634924" y="496440"/>
                  </a:lnTo>
                  <a:lnTo>
                    <a:pt x="902880" y="103002"/>
                  </a:lnTo>
                  <a:close/>
                </a:path>
                <a:path w="1019244" h="508419" fill="lightenLess" stroke="0" extrusionOk="0">
                  <a:moveTo>
                    <a:pt x="0" y="60888"/>
                  </a:moveTo>
                  <a:lnTo>
                    <a:pt x="284862" y="6372"/>
                  </a:lnTo>
                  <a:lnTo>
                    <a:pt x="980610" y="12745"/>
                  </a:lnTo>
                  <a:lnTo>
                    <a:pt x="909106" y="112561"/>
                  </a:lnTo>
                  <a:lnTo>
                    <a:pt x="0" y="60888"/>
                  </a:lnTo>
                  <a:close/>
                </a:path>
                <a:path w="1019244" h="508419" fill="none" extrusionOk="0">
                  <a:moveTo>
                    <a:pt x="6949" y="58942"/>
                  </a:moveTo>
                  <a:lnTo>
                    <a:pt x="284862" y="0"/>
                  </a:lnTo>
                  <a:lnTo>
                    <a:pt x="966599" y="7965"/>
                  </a:lnTo>
                  <a:lnTo>
                    <a:pt x="773551" y="286706"/>
                  </a:lnTo>
                  <a:lnTo>
                    <a:pt x="653459" y="496441"/>
                  </a:lnTo>
                  <a:lnTo>
                    <a:pt x="356553" y="477324"/>
                  </a:lnTo>
                  <a:cubicBezTo>
                    <a:pt x="305732" y="463327"/>
                    <a:pt x="318430" y="501931"/>
                    <a:pt x="256682" y="431579"/>
                  </a:cubicBezTo>
                  <a:cubicBezTo>
                    <a:pt x="194934" y="361227"/>
                    <a:pt x="59058" y="121844"/>
                    <a:pt x="6949" y="58942"/>
                  </a:cubicBezTo>
                  <a:close/>
                  <a:moveTo>
                    <a:pt x="6087" y="62630"/>
                  </a:moveTo>
                  <a:lnTo>
                    <a:pt x="907551" y="91851"/>
                  </a:lnTo>
                  <a:cubicBezTo>
                    <a:pt x="931385" y="64420"/>
                    <a:pt x="995410" y="119237"/>
                    <a:pt x="1019244" y="91806"/>
                  </a:cubicBezTo>
                  <a:moveTo>
                    <a:pt x="905994" y="98223"/>
                  </a:moveTo>
                  <a:lnTo>
                    <a:pt x="640987" y="508419"/>
                  </a:lnTo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432662-3F32-4470-952F-F3C11C7F5665}"/>
                </a:ext>
              </a:extLst>
            </p:cNvPr>
            <p:cNvSpPr txBox="1"/>
            <p:nvPr/>
          </p:nvSpPr>
          <p:spPr>
            <a:xfrm>
              <a:off x="3636806" y="2106546"/>
              <a:ext cx="810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>
                      <a:lumMod val="10000"/>
                    </a:schemeClr>
                  </a:solidFill>
                </a:rPr>
                <a:t>Jesus Christ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B2BC88A-5EC5-4BD5-B241-7A464E71BB85}"/>
              </a:ext>
            </a:extLst>
          </p:cNvPr>
          <p:cNvSpPr txBox="1"/>
          <p:nvPr/>
        </p:nvSpPr>
        <p:spPr>
          <a:xfrm>
            <a:off x="1890513" y="1979473"/>
            <a:ext cx="551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easily                         broken.</a:t>
            </a:r>
          </a:p>
        </p:txBody>
      </p:sp>
    </p:spTree>
    <p:extLst>
      <p:ext uri="{BB962C8B-B14F-4D97-AF65-F5344CB8AC3E}">
        <p14:creationId xmlns:p14="http://schemas.microsoft.com/office/powerpoint/2010/main" val="20609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8" presetClass="exit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04 0.06666 L -0.02934 0.4699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016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6944 L 0.02066 0.4833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7083 L 0.00208 0.40417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277 L -0.00104 0.38611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3334 L 5E-6 0.36667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2084 L -0.00105 0.35417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5E-6 0.33333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33334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2778 L 3.05556E-6 0.30555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5416 L 0.0052 0.27917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10416 L 0.04254 0.22686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1655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7084 L -0.03524 0.24745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13055 L 0.05573 0.17917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1548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4027 L -0.03906 0.15487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7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31113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Eph 5: 25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Husbands, love your wives, just as Christ also loved the church and gave Himself for her,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31370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msimg.com/assets/v9/AllPhotos/696631/696631_v9_ba.jpg">
            <a:extLst>
              <a:ext uri="{FF2B5EF4-FFF2-40B4-BE49-F238E27FC236}">
                <a16:creationId xmlns:a16="http://schemas.microsoft.com/office/drawing/2014/main" id="{4D40786C-C83B-4718-8E7B-B0F221A7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845">
            <a:off x="3583389" y="556729"/>
            <a:ext cx="3864387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C3364-0393-435F-9901-070923C70682}"/>
              </a:ext>
            </a:extLst>
          </p:cNvPr>
          <p:cNvSpPr txBox="1"/>
          <p:nvPr/>
        </p:nvSpPr>
        <p:spPr>
          <a:xfrm>
            <a:off x="4463720" y="5534204"/>
            <a:ext cx="210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 Jones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332BD-7F22-43FA-B5BB-089ADF55563A}"/>
              </a:ext>
            </a:extLst>
          </p:cNvPr>
          <p:cNvSpPr txBox="1"/>
          <p:nvPr/>
        </p:nvSpPr>
        <p:spPr>
          <a:xfrm>
            <a:off x="480060" y="1534171"/>
            <a:ext cx="365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2x World Light Heavyweight champion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05E3E-CC91-476D-BCBE-FFDE4CDC1CBF}"/>
              </a:ext>
            </a:extLst>
          </p:cNvPr>
          <p:cNvSpPr txBox="1"/>
          <p:nvPr/>
        </p:nvSpPr>
        <p:spPr>
          <a:xfrm>
            <a:off x="487680" y="3011156"/>
            <a:ext cx="3653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22 wins/1 loss/ 1 disqualification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C8764-6559-4A8D-BBBC-D238E0E7B323}"/>
              </a:ext>
            </a:extLst>
          </p:cNvPr>
          <p:cNvSpPr txBox="1"/>
          <p:nvPr/>
        </p:nvSpPr>
        <p:spPr>
          <a:xfrm>
            <a:off x="495300" y="3963657"/>
            <a:ext cx="365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9 KOs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28CA2-936A-4314-9960-FD278DC701A5}"/>
              </a:ext>
            </a:extLst>
          </p:cNvPr>
          <p:cNvSpPr txBox="1"/>
          <p:nvPr/>
        </p:nvSpPr>
        <p:spPr>
          <a:xfrm>
            <a:off x="502920" y="4481817"/>
            <a:ext cx="365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6 submissions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ADBD2-587C-4EAF-80AC-77C2229DD324}"/>
              </a:ext>
            </a:extLst>
          </p:cNvPr>
          <p:cNvSpPr txBox="1"/>
          <p:nvPr/>
        </p:nvSpPr>
        <p:spPr>
          <a:xfrm>
            <a:off x="499675" y="5052508"/>
            <a:ext cx="365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6’ 4”, 205 lb.</a:t>
            </a:r>
          </a:p>
        </p:txBody>
      </p:sp>
    </p:spTree>
    <p:extLst>
      <p:ext uri="{BB962C8B-B14F-4D97-AF65-F5344CB8AC3E}">
        <p14:creationId xmlns:p14="http://schemas.microsoft.com/office/powerpoint/2010/main" val="10578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1481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 Peter 3:1–7 ~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holy women who trusted in God also adorned themselves, being submissive to their own husbands, </a:t>
            </a:r>
            <a:r>
              <a:rPr lang="en-US" sz="2800" baseline="30000" dirty="0">
                <a:solidFill>
                  <a:schemeClr val="bg1"/>
                </a:solidFill>
              </a:rPr>
              <a:t>6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 Sarah obeyed Abraham, calling him lord, whose daughters you are if you do good and are not afraid with any terror.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7</a:t>
            </a:r>
            <a:r>
              <a:rPr lang="en-US" sz="2800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Husbands, likewise, dwell with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them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with understanding, giving honor to the wife, as to the weaker vessel, and as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being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heirs together of the grace of life, that your prayers may not be hindered. </a:t>
            </a:r>
          </a:p>
        </p:txBody>
      </p:sp>
    </p:spTree>
    <p:extLst>
      <p:ext uri="{BB962C8B-B14F-4D97-AF65-F5344CB8AC3E}">
        <p14:creationId xmlns:p14="http://schemas.microsoft.com/office/powerpoint/2010/main" val="28936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2772E1C-4512-48BD-8687-EB88646A6912}"/>
              </a:ext>
            </a:extLst>
          </p:cNvPr>
          <p:cNvSpPr/>
          <p:nvPr/>
        </p:nvSpPr>
        <p:spPr>
          <a:xfrm>
            <a:off x="2274137" y="1645440"/>
            <a:ext cx="4223904" cy="4143982"/>
          </a:xfrm>
          <a:custGeom>
            <a:avLst/>
            <a:gdLst>
              <a:gd name="connsiteX0" fmla="*/ 1672180 w 4223904"/>
              <a:gd name="connsiteY0" fmla="*/ 2209015 h 4143982"/>
              <a:gd name="connsiteX1" fmla="*/ 1636995 w 4223904"/>
              <a:gd name="connsiteY1" fmla="*/ 2213599 h 4143982"/>
              <a:gd name="connsiteX2" fmla="*/ 1096083 w 4223904"/>
              <a:gd name="connsiteY2" fmla="*/ 2857543 h 4143982"/>
              <a:gd name="connsiteX3" fmla="*/ 1285731 w 4223904"/>
              <a:gd name="connsiteY3" fmla="*/ 3159088 h 4143982"/>
              <a:gd name="connsiteX4" fmla="*/ 1289170 w 4223904"/>
              <a:gd name="connsiteY4" fmla="*/ 3163884 h 4143982"/>
              <a:gd name="connsiteX5" fmla="*/ 1330359 w 4223904"/>
              <a:gd name="connsiteY5" fmla="*/ 3206051 h 4143982"/>
              <a:gd name="connsiteX6" fmla="*/ 1649634 w 4223904"/>
              <a:gd name="connsiteY6" fmla="*/ 3354727 h 4143982"/>
              <a:gd name="connsiteX7" fmla="*/ 2268060 w 4223904"/>
              <a:gd name="connsiteY7" fmla="*/ 2934816 h 4143982"/>
              <a:gd name="connsiteX8" fmla="*/ 2667305 w 4223904"/>
              <a:gd name="connsiteY8" fmla="*/ 3153757 h 4143982"/>
              <a:gd name="connsiteX9" fmla="*/ 3066550 w 4223904"/>
              <a:gd name="connsiteY9" fmla="*/ 2780269 h 4143982"/>
              <a:gd name="connsiteX10" fmla="*/ 2783215 w 4223904"/>
              <a:gd name="connsiteY10" fmla="*/ 2406782 h 4143982"/>
              <a:gd name="connsiteX11" fmla="*/ 2216545 w 4223904"/>
              <a:gd name="connsiteY11" fmla="*/ 2561329 h 4143982"/>
              <a:gd name="connsiteX12" fmla="*/ 1672180 w 4223904"/>
              <a:gd name="connsiteY12" fmla="*/ 2209015 h 4143982"/>
              <a:gd name="connsiteX13" fmla="*/ 2111952 w 4223904"/>
              <a:gd name="connsiteY13" fmla="*/ 0 h 4143982"/>
              <a:gd name="connsiteX14" fmla="*/ 4223904 w 4223904"/>
              <a:gd name="connsiteY14" fmla="*/ 2071991 h 4143982"/>
              <a:gd name="connsiteX15" fmla="*/ 2111952 w 4223904"/>
              <a:gd name="connsiteY15" fmla="*/ 4143982 h 4143982"/>
              <a:gd name="connsiteX16" fmla="*/ 0 w 4223904"/>
              <a:gd name="connsiteY16" fmla="*/ 2071991 h 4143982"/>
              <a:gd name="connsiteX17" fmla="*/ 2111952 w 4223904"/>
              <a:gd name="connsiteY17" fmla="*/ 0 h 414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23904" h="4143982">
                <a:moveTo>
                  <a:pt x="1672180" y="2209015"/>
                </a:moveTo>
                <a:cubicBezTo>
                  <a:pt x="1660397" y="2209046"/>
                  <a:pt x="1648667" y="2210514"/>
                  <a:pt x="1636995" y="2213599"/>
                </a:cubicBezTo>
                <a:cubicBezTo>
                  <a:pt x="1450251" y="2262968"/>
                  <a:pt x="1154627" y="2699961"/>
                  <a:pt x="1096083" y="2857543"/>
                </a:cubicBezTo>
                <a:cubicBezTo>
                  <a:pt x="1037539" y="3015125"/>
                  <a:pt x="1127965" y="3041031"/>
                  <a:pt x="1285731" y="3159088"/>
                </a:cubicBezTo>
                <a:lnTo>
                  <a:pt x="1289170" y="3163884"/>
                </a:lnTo>
                <a:cubicBezTo>
                  <a:pt x="1290217" y="3164776"/>
                  <a:pt x="1276309" y="3180558"/>
                  <a:pt x="1330359" y="3206051"/>
                </a:cubicBezTo>
                <a:cubicBezTo>
                  <a:pt x="1437633" y="3314997"/>
                  <a:pt x="1493351" y="3399933"/>
                  <a:pt x="1649634" y="3354727"/>
                </a:cubicBezTo>
                <a:cubicBezTo>
                  <a:pt x="1805917" y="3309521"/>
                  <a:pt x="2098448" y="2968311"/>
                  <a:pt x="2268060" y="2934816"/>
                </a:cubicBezTo>
                <a:cubicBezTo>
                  <a:pt x="2437672" y="2901321"/>
                  <a:pt x="2534223" y="3179515"/>
                  <a:pt x="2667305" y="3153757"/>
                </a:cubicBezTo>
                <a:cubicBezTo>
                  <a:pt x="2800387" y="3127999"/>
                  <a:pt x="3047232" y="2904765"/>
                  <a:pt x="3066550" y="2780269"/>
                </a:cubicBezTo>
                <a:cubicBezTo>
                  <a:pt x="3085868" y="2655773"/>
                  <a:pt x="2924882" y="2443272"/>
                  <a:pt x="2783215" y="2406782"/>
                </a:cubicBezTo>
                <a:cubicBezTo>
                  <a:pt x="2641548" y="2370292"/>
                  <a:pt x="2407582" y="2593526"/>
                  <a:pt x="2216545" y="2561329"/>
                </a:cubicBezTo>
                <a:cubicBezTo>
                  <a:pt x="2037448" y="2531145"/>
                  <a:pt x="1848919" y="2208543"/>
                  <a:pt x="1672180" y="2209015"/>
                </a:cubicBezTo>
                <a:close/>
                <a:moveTo>
                  <a:pt x="2111952" y="0"/>
                </a:moveTo>
                <a:cubicBezTo>
                  <a:pt x="3278351" y="0"/>
                  <a:pt x="4223904" y="927662"/>
                  <a:pt x="4223904" y="2071991"/>
                </a:cubicBezTo>
                <a:cubicBezTo>
                  <a:pt x="4223904" y="3216320"/>
                  <a:pt x="3278351" y="4143982"/>
                  <a:pt x="2111952" y="4143982"/>
                </a:cubicBezTo>
                <a:cubicBezTo>
                  <a:pt x="945553" y="4143982"/>
                  <a:pt x="0" y="3216320"/>
                  <a:pt x="0" y="2071991"/>
                </a:cubicBezTo>
                <a:cubicBezTo>
                  <a:pt x="0" y="927662"/>
                  <a:pt x="945553" y="0"/>
                  <a:pt x="2111952" y="0"/>
                </a:cubicBezTo>
                <a:close/>
              </a:path>
            </a:pathLst>
          </a:custGeom>
          <a:solidFill>
            <a:srgbClr val="FFFF00"/>
          </a:solidFill>
          <a:ln w="762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61595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A67C6-AD7D-47FE-A7D4-C795E84A5E58}"/>
              </a:ext>
            </a:extLst>
          </p:cNvPr>
          <p:cNvSpPr txBox="1"/>
          <p:nvPr/>
        </p:nvSpPr>
        <p:spPr>
          <a:xfrm>
            <a:off x="-3664805" y="-5914281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KJV, NIV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strangers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C8A67-11F7-45FD-90E7-5461CA95F274}"/>
              </a:ext>
            </a:extLst>
          </p:cNvPr>
          <p:cNvSpPr txBox="1"/>
          <p:nvPr/>
        </p:nvSpPr>
        <p:spPr>
          <a:xfrm>
            <a:off x="2430386" y="6894365"/>
            <a:ext cx="4283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Sad_face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4AAF26-E435-4CB2-8275-13DCBB692BB7}"/>
              </a:ext>
            </a:extLst>
          </p:cNvPr>
          <p:cNvSpPr/>
          <p:nvPr/>
        </p:nvSpPr>
        <p:spPr>
          <a:xfrm>
            <a:off x="2303007" y="1645440"/>
            <a:ext cx="4223904" cy="4143981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61595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0162E2-2F5B-4C48-90FC-09EAA6E8D27E}"/>
              </a:ext>
            </a:extLst>
          </p:cNvPr>
          <p:cNvSpPr/>
          <p:nvPr/>
        </p:nvSpPr>
        <p:spPr>
          <a:xfrm>
            <a:off x="2941084" y="2476177"/>
            <a:ext cx="914400" cy="108033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C4CC73-7F11-43CD-AD8E-7F382EC73AA4}"/>
              </a:ext>
            </a:extLst>
          </p:cNvPr>
          <p:cNvSpPr/>
          <p:nvPr/>
        </p:nvSpPr>
        <p:spPr>
          <a:xfrm>
            <a:off x="4933217" y="2444069"/>
            <a:ext cx="914400" cy="108033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9C3F3E7-0B4B-4E5F-B333-478609A554FC}"/>
              </a:ext>
            </a:extLst>
          </p:cNvPr>
          <p:cNvSpPr/>
          <p:nvPr/>
        </p:nvSpPr>
        <p:spPr>
          <a:xfrm flipV="1">
            <a:off x="2908533" y="4213134"/>
            <a:ext cx="2860723" cy="630803"/>
          </a:xfrm>
          <a:custGeom>
            <a:avLst/>
            <a:gdLst>
              <a:gd name="connsiteX0" fmla="*/ 2852305 w 2852305"/>
              <a:gd name="connsiteY0" fmla="*/ 379275 h 387782"/>
              <a:gd name="connsiteX1" fmla="*/ 1470314 w 2852305"/>
              <a:gd name="connsiteY1" fmla="*/ 6 h 387782"/>
              <a:gd name="connsiteX2" fmla="*/ 0 w 2852305"/>
              <a:gd name="connsiteY2" fmla="*/ 368884 h 387782"/>
              <a:gd name="connsiteX3" fmla="*/ 1475509 w 2852305"/>
              <a:gd name="connsiteY3" fmla="*/ 270170 h 387782"/>
              <a:gd name="connsiteX4" fmla="*/ 2852305 w 2852305"/>
              <a:gd name="connsiteY4" fmla="*/ 379275 h 387782"/>
              <a:gd name="connsiteX0" fmla="*/ 2852305 w 2863671"/>
              <a:gd name="connsiteY0" fmla="*/ 379275 h 394731"/>
              <a:gd name="connsiteX1" fmla="*/ 1470314 w 2863671"/>
              <a:gd name="connsiteY1" fmla="*/ 6 h 394731"/>
              <a:gd name="connsiteX2" fmla="*/ 0 w 2863671"/>
              <a:gd name="connsiteY2" fmla="*/ 368884 h 394731"/>
              <a:gd name="connsiteX3" fmla="*/ 1475509 w 2863671"/>
              <a:gd name="connsiteY3" fmla="*/ 270170 h 394731"/>
              <a:gd name="connsiteX4" fmla="*/ 2092525 w 2863671"/>
              <a:gd name="connsiteY4" fmla="*/ 316268 h 394731"/>
              <a:gd name="connsiteX5" fmla="*/ 2852305 w 2863671"/>
              <a:gd name="connsiteY5" fmla="*/ 379275 h 394731"/>
              <a:gd name="connsiteX0" fmla="*/ 2852305 w 2863671"/>
              <a:gd name="connsiteY0" fmla="*/ 389033 h 404489"/>
              <a:gd name="connsiteX1" fmla="*/ 2162864 w 2863671"/>
              <a:gd name="connsiteY1" fmla="*/ 130838 h 404489"/>
              <a:gd name="connsiteX2" fmla="*/ 1470314 w 2863671"/>
              <a:gd name="connsiteY2" fmla="*/ 9764 h 404489"/>
              <a:gd name="connsiteX3" fmla="*/ 0 w 2863671"/>
              <a:gd name="connsiteY3" fmla="*/ 378642 h 404489"/>
              <a:gd name="connsiteX4" fmla="*/ 1475509 w 2863671"/>
              <a:gd name="connsiteY4" fmla="*/ 279928 h 404489"/>
              <a:gd name="connsiteX5" fmla="*/ 2092525 w 2863671"/>
              <a:gd name="connsiteY5" fmla="*/ 326026 h 404489"/>
              <a:gd name="connsiteX6" fmla="*/ 2852305 w 2863671"/>
              <a:gd name="connsiteY6" fmla="*/ 389033 h 404489"/>
              <a:gd name="connsiteX0" fmla="*/ 2852305 w 2852567"/>
              <a:gd name="connsiteY0" fmla="*/ 402122 h 413983"/>
              <a:gd name="connsiteX1" fmla="*/ 2169898 w 2852567"/>
              <a:gd name="connsiteY1" fmla="*/ 78864 h 413983"/>
              <a:gd name="connsiteX2" fmla="*/ 1470314 w 2852567"/>
              <a:gd name="connsiteY2" fmla="*/ 22853 h 413983"/>
              <a:gd name="connsiteX3" fmla="*/ 0 w 2852567"/>
              <a:gd name="connsiteY3" fmla="*/ 391731 h 413983"/>
              <a:gd name="connsiteX4" fmla="*/ 1475509 w 2852567"/>
              <a:gd name="connsiteY4" fmla="*/ 293017 h 413983"/>
              <a:gd name="connsiteX5" fmla="*/ 2092525 w 2852567"/>
              <a:gd name="connsiteY5" fmla="*/ 339115 h 413983"/>
              <a:gd name="connsiteX6" fmla="*/ 2852305 w 2852567"/>
              <a:gd name="connsiteY6" fmla="*/ 402122 h 413983"/>
              <a:gd name="connsiteX0" fmla="*/ 2852305 w 2852482"/>
              <a:gd name="connsiteY0" fmla="*/ 402122 h 407922"/>
              <a:gd name="connsiteX1" fmla="*/ 2169898 w 2852482"/>
              <a:gd name="connsiteY1" fmla="*/ 78864 h 407922"/>
              <a:gd name="connsiteX2" fmla="*/ 1470314 w 2852482"/>
              <a:gd name="connsiteY2" fmla="*/ 22853 h 407922"/>
              <a:gd name="connsiteX3" fmla="*/ 0 w 2852482"/>
              <a:gd name="connsiteY3" fmla="*/ 391731 h 407922"/>
              <a:gd name="connsiteX4" fmla="*/ 1475509 w 2852482"/>
              <a:gd name="connsiteY4" fmla="*/ 293017 h 407922"/>
              <a:gd name="connsiteX5" fmla="*/ 2106592 w 2852482"/>
              <a:gd name="connsiteY5" fmla="*/ 287064 h 407922"/>
              <a:gd name="connsiteX6" fmla="*/ 2852305 w 2852482"/>
              <a:gd name="connsiteY6" fmla="*/ 402122 h 407922"/>
              <a:gd name="connsiteX0" fmla="*/ 2852305 w 2852482"/>
              <a:gd name="connsiteY0" fmla="*/ 402122 h 410427"/>
              <a:gd name="connsiteX1" fmla="*/ 2169898 w 2852482"/>
              <a:gd name="connsiteY1" fmla="*/ 78864 h 410427"/>
              <a:gd name="connsiteX2" fmla="*/ 1470314 w 2852482"/>
              <a:gd name="connsiteY2" fmla="*/ 22853 h 410427"/>
              <a:gd name="connsiteX3" fmla="*/ 0 w 2852482"/>
              <a:gd name="connsiteY3" fmla="*/ 391731 h 410427"/>
              <a:gd name="connsiteX4" fmla="*/ 1433306 w 2852482"/>
              <a:gd name="connsiteY4" fmla="*/ 371092 h 410427"/>
              <a:gd name="connsiteX5" fmla="*/ 2106592 w 2852482"/>
              <a:gd name="connsiteY5" fmla="*/ 287064 h 410427"/>
              <a:gd name="connsiteX6" fmla="*/ 2852305 w 2852482"/>
              <a:gd name="connsiteY6" fmla="*/ 402122 h 410427"/>
              <a:gd name="connsiteX0" fmla="*/ 2852305 w 2852482"/>
              <a:gd name="connsiteY0" fmla="*/ 350621 h 358926"/>
              <a:gd name="connsiteX1" fmla="*/ 2169898 w 2852482"/>
              <a:gd name="connsiteY1" fmla="*/ 27363 h 358926"/>
              <a:gd name="connsiteX2" fmla="*/ 1435145 w 2852482"/>
              <a:gd name="connsiteY2" fmla="*/ 75453 h 358926"/>
              <a:gd name="connsiteX3" fmla="*/ 0 w 2852482"/>
              <a:gd name="connsiteY3" fmla="*/ 340230 h 358926"/>
              <a:gd name="connsiteX4" fmla="*/ 1433306 w 2852482"/>
              <a:gd name="connsiteY4" fmla="*/ 319591 h 358926"/>
              <a:gd name="connsiteX5" fmla="*/ 2106592 w 2852482"/>
              <a:gd name="connsiteY5" fmla="*/ 235563 h 358926"/>
              <a:gd name="connsiteX6" fmla="*/ 2852305 w 2852482"/>
              <a:gd name="connsiteY6" fmla="*/ 350621 h 358926"/>
              <a:gd name="connsiteX0" fmla="*/ 2852305 w 2852482"/>
              <a:gd name="connsiteY0" fmla="*/ 362669 h 370974"/>
              <a:gd name="connsiteX1" fmla="*/ 2169898 w 2852482"/>
              <a:gd name="connsiteY1" fmla="*/ 39411 h 370974"/>
              <a:gd name="connsiteX2" fmla="*/ 1322603 w 2852482"/>
              <a:gd name="connsiteY2" fmla="*/ 48463 h 370974"/>
              <a:gd name="connsiteX3" fmla="*/ 0 w 2852482"/>
              <a:gd name="connsiteY3" fmla="*/ 352278 h 370974"/>
              <a:gd name="connsiteX4" fmla="*/ 1433306 w 2852482"/>
              <a:gd name="connsiteY4" fmla="*/ 331639 h 370974"/>
              <a:gd name="connsiteX5" fmla="*/ 2106592 w 2852482"/>
              <a:gd name="connsiteY5" fmla="*/ 247611 h 370974"/>
              <a:gd name="connsiteX6" fmla="*/ 2852305 w 2852482"/>
              <a:gd name="connsiteY6" fmla="*/ 362669 h 370974"/>
              <a:gd name="connsiteX0" fmla="*/ 2852305 w 2853683"/>
              <a:gd name="connsiteY0" fmla="*/ 362669 h 370701"/>
              <a:gd name="connsiteX1" fmla="*/ 2169898 w 2853683"/>
              <a:gd name="connsiteY1" fmla="*/ 39411 h 370701"/>
              <a:gd name="connsiteX2" fmla="*/ 1322603 w 2853683"/>
              <a:gd name="connsiteY2" fmla="*/ 48463 h 370701"/>
              <a:gd name="connsiteX3" fmla="*/ 0 w 2853683"/>
              <a:gd name="connsiteY3" fmla="*/ 352278 h 370701"/>
              <a:gd name="connsiteX4" fmla="*/ 1433306 w 2853683"/>
              <a:gd name="connsiteY4" fmla="*/ 331639 h 370701"/>
              <a:gd name="connsiteX5" fmla="*/ 1987017 w 2853683"/>
              <a:gd name="connsiteY5" fmla="*/ 256286 h 370701"/>
              <a:gd name="connsiteX6" fmla="*/ 2852305 w 2853683"/>
              <a:gd name="connsiteY6" fmla="*/ 362669 h 370701"/>
              <a:gd name="connsiteX0" fmla="*/ 2860640 w 2862018"/>
              <a:gd name="connsiteY0" fmla="*/ 362669 h 376928"/>
              <a:gd name="connsiteX1" fmla="*/ 2178233 w 2862018"/>
              <a:gd name="connsiteY1" fmla="*/ 39411 h 376928"/>
              <a:gd name="connsiteX2" fmla="*/ 1330938 w 2862018"/>
              <a:gd name="connsiteY2" fmla="*/ 48463 h 376928"/>
              <a:gd name="connsiteX3" fmla="*/ 8335 w 2862018"/>
              <a:gd name="connsiteY3" fmla="*/ 352278 h 376928"/>
              <a:gd name="connsiteX4" fmla="*/ 799599 w 2862018"/>
              <a:gd name="connsiteY4" fmla="*/ 356052 h 376928"/>
              <a:gd name="connsiteX5" fmla="*/ 1441641 w 2862018"/>
              <a:gd name="connsiteY5" fmla="*/ 331639 h 376928"/>
              <a:gd name="connsiteX6" fmla="*/ 1995352 w 2862018"/>
              <a:gd name="connsiteY6" fmla="*/ 256286 h 376928"/>
              <a:gd name="connsiteX7" fmla="*/ 2860640 w 2862018"/>
              <a:gd name="connsiteY7" fmla="*/ 362669 h 376928"/>
              <a:gd name="connsiteX0" fmla="*/ 2852313 w 2853691"/>
              <a:gd name="connsiteY0" fmla="*/ 353589 h 360141"/>
              <a:gd name="connsiteX1" fmla="*/ 2169906 w 2853691"/>
              <a:gd name="connsiteY1" fmla="*/ 30331 h 360141"/>
              <a:gd name="connsiteX2" fmla="*/ 1322611 w 2853691"/>
              <a:gd name="connsiteY2" fmla="*/ 39383 h 360141"/>
              <a:gd name="connsiteX3" fmla="*/ 777204 w 2853691"/>
              <a:gd name="connsiteY3" fmla="*/ 151783 h 360141"/>
              <a:gd name="connsiteX4" fmla="*/ 8 w 2853691"/>
              <a:gd name="connsiteY4" fmla="*/ 343198 h 360141"/>
              <a:gd name="connsiteX5" fmla="*/ 791272 w 2853691"/>
              <a:gd name="connsiteY5" fmla="*/ 346972 h 360141"/>
              <a:gd name="connsiteX6" fmla="*/ 1433314 w 2853691"/>
              <a:gd name="connsiteY6" fmla="*/ 322559 h 360141"/>
              <a:gd name="connsiteX7" fmla="*/ 1987025 w 2853691"/>
              <a:gd name="connsiteY7" fmla="*/ 247206 h 360141"/>
              <a:gd name="connsiteX8" fmla="*/ 2852313 w 2853691"/>
              <a:gd name="connsiteY8" fmla="*/ 353589 h 360141"/>
              <a:gd name="connsiteX0" fmla="*/ 2859345 w 2860723"/>
              <a:gd name="connsiteY0" fmla="*/ 353589 h 360141"/>
              <a:gd name="connsiteX1" fmla="*/ 2176938 w 2860723"/>
              <a:gd name="connsiteY1" fmla="*/ 30331 h 360141"/>
              <a:gd name="connsiteX2" fmla="*/ 1329643 w 2860723"/>
              <a:gd name="connsiteY2" fmla="*/ 39383 h 360141"/>
              <a:gd name="connsiteX3" fmla="*/ 784236 w 2860723"/>
              <a:gd name="connsiteY3" fmla="*/ 151783 h 360141"/>
              <a:gd name="connsiteX4" fmla="*/ 7 w 2860723"/>
              <a:gd name="connsiteY4" fmla="*/ 252110 h 360141"/>
              <a:gd name="connsiteX5" fmla="*/ 798304 w 2860723"/>
              <a:gd name="connsiteY5" fmla="*/ 346972 h 360141"/>
              <a:gd name="connsiteX6" fmla="*/ 1440346 w 2860723"/>
              <a:gd name="connsiteY6" fmla="*/ 322559 h 360141"/>
              <a:gd name="connsiteX7" fmla="*/ 1994057 w 2860723"/>
              <a:gd name="connsiteY7" fmla="*/ 247206 h 360141"/>
              <a:gd name="connsiteX8" fmla="*/ 2859345 w 2860723"/>
              <a:gd name="connsiteY8" fmla="*/ 353589 h 360141"/>
              <a:gd name="connsiteX0" fmla="*/ 2859345 w 2860723"/>
              <a:gd name="connsiteY0" fmla="*/ 353589 h 381758"/>
              <a:gd name="connsiteX1" fmla="*/ 2176938 w 2860723"/>
              <a:gd name="connsiteY1" fmla="*/ 30331 h 381758"/>
              <a:gd name="connsiteX2" fmla="*/ 1329643 w 2860723"/>
              <a:gd name="connsiteY2" fmla="*/ 39383 h 381758"/>
              <a:gd name="connsiteX3" fmla="*/ 784236 w 2860723"/>
              <a:gd name="connsiteY3" fmla="*/ 151783 h 381758"/>
              <a:gd name="connsiteX4" fmla="*/ 7 w 2860723"/>
              <a:gd name="connsiteY4" fmla="*/ 252110 h 381758"/>
              <a:gd name="connsiteX5" fmla="*/ 735000 w 2860723"/>
              <a:gd name="connsiteY5" fmla="*/ 381672 h 381758"/>
              <a:gd name="connsiteX6" fmla="*/ 1440346 w 2860723"/>
              <a:gd name="connsiteY6" fmla="*/ 322559 h 381758"/>
              <a:gd name="connsiteX7" fmla="*/ 1994057 w 2860723"/>
              <a:gd name="connsiteY7" fmla="*/ 247206 h 381758"/>
              <a:gd name="connsiteX8" fmla="*/ 2859345 w 2860723"/>
              <a:gd name="connsiteY8" fmla="*/ 353589 h 381758"/>
              <a:gd name="connsiteX0" fmla="*/ 2859345 w 2860723"/>
              <a:gd name="connsiteY0" fmla="*/ 354668 h 382837"/>
              <a:gd name="connsiteX1" fmla="*/ 2176938 w 2860723"/>
              <a:gd name="connsiteY1" fmla="*/ 31410 h 382837"/>
              <a:gd name="connsiteX2" fmla="*/ 1329643 w 2860723"/>
              <a:gd name="connsiteY2" fmla="*/ 40462 h 382837"/>
              <a:gd name="connsiteX3" fmla="*/ 840507 w 2860723"/>
              <a:gd name="connsiteY3" fmla="*/ 178887 h 382837"/>
              <a:gd name="connsiteX4" fmla="*/ 7 w 2860723"/>
              <a:gd name="connsiteY4" fmla="*/ 253189 h 382837"/>
              <a:gd name="connsiteX5" fmla="*/ 735000 w 2860723"/>
              <a:gd name="connsiteY5" fmla="*/ 382751 h 382837"/>
              <a:gd name="connsiteX6" fmla="*/ 1440346 w 2860723"/>
              <a:gd name="connsiteY6" fmla="*/ 323638 h 382837"/>
              <a:gd name="connsiteX7" fmla="*/ 1994057 w 2860723"/>
              <a:gd name="connsiteY7" fmla="*/ 248285 h 382837"/>
              <a:gd name="connsiteX8" fmla="*/ 2859345 w 2860723"/>
              <a:gd name="connsiteY8" fmla="*/ 354668 h 382837"/>
              <a:gd name="connsiteX0" fmla="*/ 2859345 w 2860723"/>
              <a:gd name="connsiteY0" fmla="*/ 360824 h 388993"/>
              <a:gd name="connsiteX1" fmla="*/ 2176938 w 2860723"/>
              <a:gd name="connsiteY1" fmla="*/ 37566 h 388993"/>
              <a:gd name="connsiteX2" fmla="*/ 1196000 w 2860723"/>
              <a:gd name="connsiteY2" fmla="*/ 29268 h 388993"/>
              <a:gd name="connsiteX3" fmla="*/ 840507 w 2860723"/>
              <a:gd name="connsiteY3" fmla="*/ 185043 h 388993"/>
              <a:gd name="connsiteX4" fmla="*/ 7 w 2860723"/>
              <a:gd name="connsiteY4" fmla="*/ 259345 h 388993"/>
              <a:gd name="connsiteX5" fmla="*/ 735000 w 2860723"/>
              <a:gd name="connsiteY5" fmla="*/ 388907 h 388993"/>
              <a:gd name="connsiteX6" fmla="*/ 1440346 w 2860723"/>
              <a:gd name="connsiteY6" fmla="*/ 329794 h 388993"/>
              <a:gd name="connsiteX7" fmla="*/ 1994057 w 2860723"/>
              <a:gd name="connsiteY7" fmla="*/ 254441 h 388993"/>
              <a:gd name="connsiteX8" fmla="*/ 2859345 w 2860723"/>
              <a:gd name="connsiteY8" fmla="*/ 360824 h 38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0723" h="388993">
                <a:moveTo>
                  <a:pt x="2859345" y="360824"/>
                </a:moveTo>
                <a:cubicBezTo>
                  <a:pt x="2889825" y="324678"/>
                  <a:pt x="2407270" y="100778"/>
                  <a:pt x="2176938" y="37566"/>
                </a:cubicBezTo>
                <a:cubicBezTo>
                  <a:pt x="1946606" y="-25645"/>
                  <a:pt x="1418738" y="4689"/>
                  <a:pt x="1196000" y="29268"/>
                </a:cubicBezTo>
                <a:cubicBezTo>
                  <a:pt x="973262" y="53847"/>
                  <a:pt x="1060941" y="134407"/>
                  <a:pt x="840507" y="185043"/>
                </a:cubicBezTo>
                <a:cubicBezTo>
                  <a:pt x="620073" y="235679"/>
                  <a:pt x="-2338" y="226814"/>
                  <a:pt x="7" y="259345"/>
                </a:cubicBezTo>
                <a:cubicBezTo>
                  <a:pt x="2352" y="291876"/>
                  <a:pt x="496116" y="392347"/>
                  <a:pt x="735000" y="388907"/>
                </a:cubicBezTo>
                <a:cubicBezTo>
                  <a:pt x="973884" y="385467"/>
                  <a:pt x="1230503" y="352205"/>
                  <a:pt x="1440346" y="329794"/>
                </a:cubicBezTo>
                <a:cubicBezTo>
                  <a:pt x="1650189" y="307383"/>
                  <a:pt x="1764591" y="236257"/>
                  <a:pt x="1994057" y="254441"/>
                </a:cubicBezTo>
                <a:cubicBezTo>
                  <a:pt x="2223523" y="272625"/>
                  <a:pt x="2828865" y="396970"/>
                  <a:pt x="2859345" y="36082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54C28B-C8E1-4132-908B-539F61687E4C}"/>
              </a:ext>
            </a:extLst>
          </p:cNvPr>
          <p:cNvSpPr/>
          <p:nvPr/>
        </p:nvSpPr>
        <p:spPr>
          <a:xfrm>
            <a:off x="2679176" y="2190248"/>
            <a:ext cx="1331231" cy="162311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85000">
                <a:schemeClr val="bg2">
                  <a:lumMod val="25000"/>
                </a:schemeClr>
              </a:gs>
              <a:gs pos="38000">
                <a:srgbClr val="55514C"/>
              </a:gs>
              <a:gs pos="20000">
                <a:srgbClr val="233D6B"/>
              </a:gs>
              <a:gs pos="62000">
                <a:srgbClr val="87652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91D46-799E-4858-A6BC-FDDF8E84868C}"/>
              </a:ext>
            </a:extLst>
          </p:cNvPr>
          <p:cNvSpPr txBox="1"/>
          <p:nvPr/>
        </p:nvSpPr>
        <p:spPr>
          <a:xfrm>
            <a:off x="-4134118" y="7579196"/>
            <a:ext cx="5466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sansdosage.blogspot.com/2012/05/i-may-be-pissed-off-bu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1C220E-E79E-4506-9D53-F32B80B37202}"/>
              </a:ext>
            </a:extLst>
          </p:cNvPr>
          <p:cNvGrpSpPr/>
          <p:nvPr/>
        </p:nvGrpSpPr>
        <p:grpSpPr>
          <a:xfrm>
            <a:off x="2884227" y="2919695"/>
            <a:ext cx="1005840" cy="193298"/>
            <a:chOff x="2906669" y="2937651"/>
            <a:chExt cx="1005840" cy="19329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FCA852-A0EE-4DCA-AC2A-E3C152FAEAF9}"/>
                </a:ext>
              </a:extLst>
            </p:cNvPr>
            <p:cNvSpPr/>
            <p:nvPr/>
          </p:nvSpPr>
          <p:spPr>
            <a:xfrm flipV="1">
              <a:off x="3291345" y="2937651"/>
              <a:ext cx="236487" cy="193298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525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90083C-C5AC-4B3D-893A-B187789B4184}"/>
                </a:ext>
              </a:extLst>
            </p:cNvPr>
            <p:cNvCxnSpPr>
              <a:cxnSpLocks/>
            </p:cNvCxnSpPr>
            <p:nvPr/>
          </p:nvCxnSpPr>
          <p:spPr>
            <a:xfrm>
              <a:off x="2906669" y="3019761"/>
              <a:ext cx="1005840" cy="19738"/>
            </a:xfrm>
            <a:prstGeom prst="line">
              <a:avLst/>
            </a:prstGeom>
            <a:ln w="92075" cap="rnd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A5A57EF5-B09C-4832-B886-A8E68C889CEA}"/>
              </a:ext>
            </a:extLst>
          </p:cNvPr>
          <p:cNvSpPr/>
          <p:nvPr/>
        </p:nvSpPr>
        <p:spPr>
          <a:xfrm>
            <a:off x="4685532" y="2166392"/>
            <a:ext cx="1331231" cy="162311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85000">
                <a:schemeClr val="bg2">
                  <a:lumMod val="25000"/>
                </a:schemeClr>
              </a:gs>
              <a:gs pos="38000">
                <a:srgbClr val="55514C"/>
              </a:gs>
              <a:gs pos="20000">
                <a:srgbClr val="233D6B"/>
              </a:gs>
              <a:gs pos="62000">
                <a:srgbClr val="87652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7EB947-D877-497B-B2D2-8058E364E51E}"/>
              </a:ext>
            </a:extLst>
          </p:cNvPr>
          <p:cNvGrpSpPr/>
          <p:nvPr/>
        </p:nvGrpSpPr>
        <p:grpSpPr>
          <a:xfrm>
            <a:off x="4848229" y="2921674"/>
            <a:ext cx="1005840" cy="193298"/>
            <a:chOff x="2906669" y="2937651"/>
            <a:chExt cx="1005840" cy="19329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46FF5E4-3540-43B1-AA26-94B7CACEAB13}"/>
                </a:ext>
              </a:extLst>
            </p:cNvPr>
            <p:cNvSpPr/>
            <p:nvPr/>
          </p:nvSpPr>
          <p:spPr>
            <a:xfrm flipV="1">
              <a:off x="3291345" y="2937651"/>
              <a:ext cx="236487" cy="193298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9525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03D0B7E-B948-454A-A416-35943BF765DC}"/>
                </a:ext>
              </a:extLst>
            </p:cNvPr>
            <p:cNvCxnSpPr>
              <a:cxnSpLocks/>
            </p:cNvCxnSpPr>
            <p:nvPr/>
          </p:nvCxnSpPr>
          <p:spPr>
            <a:xfrm>
              <a:off x="2906669" y="3019761"/>
              <a:ext cx="1005840" cy="19738"/>
            </a:xfrm>
            <a:prstGeom prst="line">
              <a:avLst/>
            </a:prstGeom>
            <a:ln w="92075" cap="rnd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2F063EC-F9E9-4E52-8B07-3B88208EBD22}"/>
              </a:ext>
            </a:extLst>
          </p:cNvPr>
          <p:cNvSpPr/>
          <p:nvPr/>
        </p:nvSpPr>
        <p:spPr>
          <a:xfrm>
            <a:off x="4875585" y="2991413"/>
            <a:ext cx="951124" cy="64217"/>
          </a:xfrm>
          <a:custGeom>
            <a:avLst/>
            <a:gdLst>
              <a:gd name="connsiteX0" fmla="*/ 16 w 992361"/>
              <a:gd name="connsiteY0" fmla="*/ 13110 h 77106"/>
              <a:gd name="connsiteX1" fmla="*/ 462411 w 992361"/>
              <a:gd name="connsiteY1" fmla="*/ 2719 h 77106"/>
              <a:gd name="connsiteX2" fmla="*/ 992347 w 992361"/>
              <a:gd name="connsiteY2" fmla="*/ 49478 h 77106"/>
              <a:gd name="connsiteX3" fmla="*/ 477997 w 992361"/>
              <a:gd name="connsiteY3" fmla="*/ 75455 h 77106"/>
              <a:gd name="connsiteX4" fmla="*/ 16 w 992361"/>
              <a:gd name="connsiteY4" fmla="*/ 13110 h 77106"/>
              <a:gd name="connsiteX0" fmla="*/ 16 w 992361"/>
              <a:gd name="connsiteY0" fmla="*/ 24863 h 73804"/>
              <a:gd name="connsiteX1" fmla="*/ 462411 w 992361"/>
              <a:gd name="connsiteY1" fmla="*/ 557 h 73804"/>
              <a:gd name="connsiteX2" fmla="*/ 992347 w 992361"/>
              <a:gd name="connsiteY2" fmla="*/ 47316 h 73804"/>
              <a:gd name="connsiteX3" fmla="*/ 477997 w 992361"/>
              <a:gd name="connsiteY3" fmla="*/ 73293 h 73804"/>
              <a:gd name="connsiteX4" fmla="*/ 16 w 992361"/>
              <a:gd name="connsiteY4" fmla="*/ 24863 h 73804"/>
              <a:gd name="connsiteX0" fmla="*/ 19 w 966380"/>
              <a:gd name="connsiteY0" fmla="*/ 51542 h 72794"/>
              <a:gd name="connsiteX1" fmla="*/ 436430 w 966380"/>
              <a:gd name="connsiteY1" fmla="*/ 14 h 72794"/>
              <a:gd name="connsiteX2" fmla="*/ 966366 w 966380"/>
              <a:gd name="connsiteY2" fmla="*/ 46773 h 72794"/>
              <a:gd name="connsiteX3" fmla="*/ 452016 w 966380"/>
              <a:gd name="connsiteY3" fmla="*/ 72750 h 72794"/>
              <a:gd name="connsiteX4" fmla="*/ 19 w 966380"/>
              <a:gd name="connsiteY4" fmla="*/ 51542 h 72794"/>
              <a:gd name="connsiteX0" fmla="*/ 19 w 991126"/>
              <a:gd name="connsiteY0" fmla="*/ 51549 h 72825"/>
              <a:gd name="connsiteX1" fmla="*/ 436430 w 991126"/>
              <a:gd name="connsiteY1" fmla="*/ 21 h 72825"/>
              <a:gd name="connsiteX2" fmla="*/ 991113 w 991126"/>
              <a:gd name="connsiteY2" fmla="*/ 45543 h 72825"/>
              <a:gd name="connsiteX3" fmla="*/ 452016 w 991126"/>
              <a:gd name="connsiteY3" fmla="*/ 72757 h 72825"/>
              <a:gd name="connsiteX4" fmla="*/ 19 w 991126"/>
              <a:gd name="connsiteY4" fmla="*/ 51549 h 72825"/>
              <a:gd name="connsiteX0" fmla="*/ 69 w 991176"/>
              <a:gd name="connsiteY0" fmla="*/ 54022 h 75301"/>
              <a:gd name="connsiteX1" fmla="*/ 483499 w 991176"/>
              <a:gd name="connsiteY1" fmla="*/ 19 h 75301"/>
              <a:gd name="connsiteX2" fmla="*/ 991163 w 991176"/>
              <a:gd name="connsiteY2" fmla="*/ 48016 h 75301"/>
              <a:gd name="connsiteX3" fmla="*/ 452066 w 991176"/>
              <a:gd name="connsiteY3" fmla="*/ 75230 h 75301"/>
              <a:gd name="connsiteX4" fmla="*/ 69 w 991176"/>
              <a:gd name="connsiteY4" fmla="*/ 54022 h 75301"/>
              <a:gd name="connsiteX0" fmla="*/ 49 w 991156"/>
              <a:gd name="connsiteY0" fmla="*/ 54022 h 83934"/>
              <a:gd name="connsiteX1" fmla="*/ 483479 w 991156"/>
              <a:gd name="connsiteY1" fmla="*/ 19 h 83934"/>
              <a:gd name="connsiteX2" fmla="*/ 991143 w 991156"/>
              <a:gd name="connsiteY2" fmla="*/ 48016 h 83934"/>
              <a:gd name="connsiteX3" fmla="*/ 456995 w 991156"/>
              <a:gd name="connsiteY3" fmla="*/ 83892 h 83934"/>
              <a:gd name="connsiteX4" fmla="*/ 49 w 991156"/>
              <a:gd name="connsiteY4" fmla="*/ 54022 h 83934"/>
              <a:gd name="connsiteX0" fmla="*/ 51 w 982068"/>
              <a:gd name="connsiteY0" fmla="*/ 44920 h 83888"/>
              <a:gd name="connsiteX1" fmla="*/ 474391 w 982068"/>
              <a:gd name="connsiteY1" fmla="*/ 7 h 83888"/>
              <a:gd name="connsiteX2" fmla="*/ 982055 w 982068"/>
              <a:gd name="connsiteY2" fmla="*/ 48004 h 83888"/>
              <a:gd name="connsiteX3" fmla="*/ 447907 w 982068"/>
              <a:gd name="connsiteY3" fmla="*/ 83880 h 83888"/>
              <a:gd name="connsiteX4" fmla="*/ 51 w 982068"/>
              <a:gd name="connsiteY4" fmla="*/ 44920 h 83888"/>
              <a:gd name="connsiteX0" fmla="*/ 50 w 960254"/>
              <a:gd name="connsiteY0" fmla="*/ 45679 h 92093"/>
              <a:gd name="connsiteX1" fmla="*/ 474390 w 960254"/>
              <a:gd name="connsiteY1" fmla="*/ 766 h 92093"/>
              <a:gd name="connsiteX2" fmla="*/ 960240 w 960254"/>
              <a:gd name="connsiteY2" fmla="*/ 85121 h 92093"/>
              <a:gd name="connsiteX3" fmla="*/ 447906 w 960254"/>
              <a:gd name="connsiteY3" fmla="*/ 84639 h 92093"/>
              <a:gd name="connsiteX4" fmla="*/ 50 w 960254"/>
              <a:gd name="connsiteY4" fmla="*/ 45679 h 92093"/>
              <a:gd name="connsiteX0" fmla="*/ 49 w 943892"/>
              <a:gd name="connsiteY0" fmla="*/ 44959 h 83991"/>
              <a:gd name="connsiteX1" fmla="*/ 474389 w 943892"/>
              <a:gd name="connsiteY1" fmla="*/ 46 h 83991"/>
              <a:gd name="connsiteX2" fmla="*/ 943878 w 943892"/>
              <a:gd name="connsiteY2" fmla="*/ 53497 h 83991"/>
              <a:gd name="connsiteX3" fmla="*/ 447905 w 943892"/>
              <a:gd name="connsiteY3" fmla="*/ 83919 h 83991"/>
              <a:gd name="connsiteX4" fmla="*/ 49 w 943892"/>
              <a:gd name="connsiteY4" fmla="*/ 44959 h 83991"/>
              <a:gd name="connsiteX0" fmla="*/ 49 w 929350"/>
              <a:gd name="connsiteY0" fmla="*/ 45297 h 85927"/>
              <a:gd name="connsiteX1" fmla="*/ 474389 w 929350"/>
              <a:gd name="connsiteY1" fmla="*/ 384 h 85927"/>
              <a:gd name="connsiteX2" fmla="*/ 929335 w 929350"/>
              <a:gd name="connsiteY2" fmla="*/ 72014 h 85927"/>
              <a:gd name="connsiteX3" fmla="*/ 447905 w 929350"/>
              <a:gd name="connsiteY3" fmla="*/ 84257 h 85927"/>
              <a:gd name="connsiteX4" fmla="*/ 49 w 929350"/>
              <a:gd name="connsiteY4" fmla="*/ 45297 h 85927"/>
              <a:gd name="connsiteX0" fmla="*/ 49 w 951163"/>
              <a:gd name="connsiteY0" fmla="*/ 45003 h 84131"/>
              <a:gd name="connsiteX1" fmla="*/ 474389 w 951163"/>
              <a:gd name="connsiteY1" fmla="*/ 90 h 84131"/>
              <a:gd name="connsiteX2" fmla="*/ 951149 w 951163"/>
              <a:gd name="connsiteY2" fmla="*/ 57177 h 84131"/>
              <a:gd name="connsiteX3" fmla="*/ 447905 w 951163"/>
              <a:gd name="connsiteY3" fmla="*/ 83963 h 84131"/>
              <a:gd name="connsiteX4" fmla="*/ 49 w 951163"/>
              <a:gd name="connsiteY4" fmla="*/ 45003 h 84131"/>
              <a:gd name="connsiteX0" fmla="*/ 1 w 951116"/>
              <a:gd name="connsiteY0" fmla="*/ 45003 h 84131"/>
              <a:gd name="connsiteX1" fmla="*/ 474341 w 951116"/>
              <a:gd name="connsiteY1" fmla="*/ 90 h 84131"/>
              <a:gd name="connsiteX2" fmla="*/ 951101 w 951116"/>
              <a:gd name="connsiteY2" fmla="*/ 57177 h 84131"/>
              <a:gd name="connsiteX3" fmla="*/ 473308 w 951116"/>
              <a:gd name="connsiteY3" fmla="*/ 83963 h 84131"/>
              <a:gd name="connsiteX4" fmla="*/ 1 w 951116"/>
              <a:gd name="connsiteY4" fmla="*/ 45003 h 84131"/>
              <a:gd name="connsiteX0" fmla="*/ 9 w 951124"/>
              <a:gd name="connsiteY0" fmla="*/ 25089 h 64217"/>
              <a:gd name="connsiteX1" fmla="*/ 461624 w 951124"/>
              <a:gd name="connsiteY1" fmla="*/ 173 h 64217"/>
              <a:gd name="connsiteX2" fmla="*/ 951109 w 951124"/>
              <a:gd name="connsiteY2" fmla="*/ 37263 h 64217"/>
              <a:gd name="connsiteX3" fmla="*/ 473316 w 951124"/>
              <a:gd name="connsiteY3" fmla="*/ 64049 h 64217"/>
              <a:gd name="connsiteX4" fmla="*/ 9 w 951124"/>
              <a:gd name="connsiteY4" fmla="*/ 25089 h 6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24" h="64217">
                <a:moveTo>
                  <a:pt x="9" y="25089"/>
                </a:moveTo>
                <a:cubicBezTo>
                  <a:pt x="-1940" y="14443"/>
                  <a:pt x="303107" y="-1856"/>
                  <a:pt x="461624" y="173"/>
                </a:cubicBezTo>
                <a:cubicBezTo>
                  <a:pt x="620141" y="2202"/>
                  <a:pt x="948511" y="25140"/>
                  <a:pt x="951109" y="37263"/>
                </a:cubicBezTo>
                <a:cubicBezTo>
                  <a:pt x="953707" y="49386"/>
                  <a:pt x="631833" y="66078"/>
                  <a:pt x="473316" y="64049"/>
                </a:cubicBezTo>
                <a:cubicBezTo>
                  <a:pt x="314799" y="62020"/>
                  <a:pt x="1958" y="35735"/>
                  <a:pt x="9" y="250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glow rad="12700">
              <a:srgbClr val="FF0000">
                <a:alpha val="85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7C7527E-BA8A-4D95-B84A-CFD8A09E3E2E}"/>
              </a:ext>
            </a:extLst>
          </p:cNvPr>
          <p:cNvCxnSpPr>
            <a:cxnSpLocks/>
          </p:cNvCxnSpPr>
          <p:nvPr/>
        </p:nvCxnSpPr>
        <p:spPr>
          <a:xfrm>
            <a:off x="5269835" y="3024739"/>
            <a:ext cx="166617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9B95EEA-D0EA-423A-98C6-C5507FD3F53B}"/>
              </a:ext>
            </a:extLst>
          </p:cNvPr>
          <p:cNvGrpSpPr/>
          <p:nvPr/>
        </p:nvGrpSpPr>
        <p:grpSpPr>
          <a:xfrm>
            <a:off x="4573220" y="4528535"/>
            <a:ext cx="1194398" cy="916044"/>
            <a:chOff x="4597209" y="4528991"/>
            <a:chExt cx="1194398" cy="9160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43CBA3-0A81-4542-B23D-5820225749A5}"/>
                </a:ext>
              </a:extLst>
            </p:cNvPr>
            <p:cNvGrpSpPr/>
            <p:nvPr/>
          </p:nvGrpSpPr>
          <p:grpSpPr>
            <a:xfrm>
              <a:off x="4597209" y="4545196"/>
              <a:ext cx="1194398" cy="899839"/>
              <a:chOff x="4175192" y="4611510"/>
              <a:chExt cx="1194398" cy="899839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CD86891-7C76-425A-8A2C-ECC603260FFC}"/>
                  </a:ext>
                </a:extLst>
              </p:cNvPr>
              <p:cNvSpPr/>
              <p:nvPr/>
            </p:nvSpPr>
            <p:spPr>
              <a:xfrm rot="629721" flipH="1">
                <a:off x="4411413" y="4611510"/>
                <a:ext cx="958177" cy="898243"/>
              </a:xfrm>
              <a:custGeom>
                <a:avLst/>
                <a:gdLst>
                  <a:gd name="connsiteX0" fmla="*/ 1029709 w 1030752"/>
                  <a:gd name="connsiteY0" fmla="*/ 279752 h 944878"/>
                  <a:gd name="connsiteX1" fmla="*/ 930697 w 1030752"/>
                  <a:gd name="connsiteY1" fmla="*/ 23487 h 944878"/>
                  <a:gd name="connsiteX2" fmla="*/ 721026 w 1030752"/>
                  <a:gd name="connsiteY2" fmla="*/ 23487 h 944878"/>
                  <a:gd name="connsiteX3" fmla="*/ 447289 w 1030752"/>
                  <a:gd name="connsiteY3" fmla="*/ 128323 h 944878"/>
                  <a:gd name="connsiteX4" fmla="*/ 179375 w 1030752"/>
                  <a:gd name="connsiteY4" fmla="*/ 343818 h 944878"/>
                  <a:gd name="connsiteX5" fmla="*/ 4649 w 1030752"/>
                  <a:gd name="connsiteY5" fmla="*/ 681622 h 944878"/>
                  <a:gd name="connsiteX6" fmla="*/ 365750 w 1030752"/>
                  <a:gd name="connsiteY6" fmla="*/ 943711 h 944878"/>
                  <a:gd name="connsiteX7" fmla="*/ 627839 w 1030752"/>
                  <a:gd name="connsiteY7" fmla="*/ 768985 h 944878"/>
                  <a:gd name="connsiteX8" fmla="*/ 802565 w 1030752"/>
                  <a:gd name="connsiteY8" fmla="*/ 559314 h 944878"/>
                  <a:gd name="connsiteX9" fmla="*/ 971467 w 1030752"/>
                  <a:gd name="connsiteY9" fmla="*/ 419533 h 944878"/>
                  <a:gd name="connsiteX10" fmla="*/ 1029709 w 1030752"/>
                  <a:gd name="connsiteY10" fmla="*/ 279752 h 944878"/>
                  <a:gd name="connsiteX0" fmla="*/ 935115 w 976926"/>
                  <a:gd name="connsiteY0" fmla="*/ 210246 h 940283"/>
                  <a:gd name="connsiteX1" fmla="*/ 930697 w 976926"/>
                  <a:gd name="connsiteY1" fmla="*/ 18892 h 940283"/>
                  <a:gd name="connsiteX2" fmla="*/ 721026 w 976926"/>
                  <a:gd name="connsiteY2" fmla="*/ 18892 h 940283"/>
                  <a:gd name="connsiteX3" fmla="*/ 447289 w 976926"/>
                  <a:gd name="connsiteY3" fmla="*/ 123728 h 940283"/>
                  <a:gd name="connsiteX4" fmla="*/ 179375 w 976926"/>
                  <a:gd name="connsiteY4" fmla="*/ 339223 h 940283"/>
                  <a:gd name="connsiteX5" fmla="*/ 4649 w 976926"/>
                  <a:gd name="connsiteY5" fmla="*/ 677027 h 940283"/>
                  <a:gd name="connsiteX6" fmla="*/ 365750 w 976926"/>
                  <a:gd name="connsiteY6" fmla="*/ 939116 h 940283"/>
                  <a:gd name="connsiteX7" fmla="*/ 627839 w 976926"/>
                  <a:gd name="connsiteY7" fmla="*/ 764390 h 940283"/>
                  <a:gd name="connsiteX8" fmla="*/ 802565 w 976926"/>
                  <a:gd name="connsiteY8" fmla="*/ 554719 h 940283"/>
                  <a:gd name="connsiteX9" fmla="*/ 971467 w 976926"/>
                  <a:gd name="connsiteY9" fmla="*/ 414938 h 940283"/>
                  <a:gd name="connsiteX10" fmla="*/ 935115 w 976926"/>
                  <a:gd name="connsiteY10" fmla="*/ 210246 h 940283"/>
                  <a:gd name="connsiteX0" fmla="*/ 935115 w 954911"/>
                  <a:gd name="connsiteY0" fmla="*/ 210246 h 940283"/>
                  <a:gd name="connsiteX1" fmla="*/ 930697 w 954911"/>
                  <a:gd name="connsiteY1" fmla="*/ 18892 h 940283"/>
                  <a:gd name="connsiteX2" fmla="*/ 721026 w 954911"/>
                  <a:gd name="connsiteY2" fmla="*/ 18892 h 940283"/>
                  <a:gd name="connsiteX3" fmla="*/ 447289 w 954911"/>
                  <a:gd name="connsiteY3" fmla="*/ 123728 h 940283"/>
                  <a:gd name="connsiteX4" fmla="*/ 179375 w 954911"/>
                  <a:gd name="connsiteY4" fmla="*/ 339223 h 940283"/>
                  <a:gd name="connsiteX5" fmla="*/ 4649 w 954911"/>
                  <a:gd name="connsiteY5" fmla="*/ 677027 h 940283"/>
                  <a:gd name="connsiteX6" fmla="*/ 365750 w 954911"/>
                  <a:gd name="connsiteY6" fmla="*/ 939116 h 940283"/>
                  <a:gd name="connsiteX7" fmla="*/ 627839 w 954911"/>
                  <a:gd name="connsiteY7" fmla="*/ 764390 h 940283"/>
                  <a:gd name="connsiteX8" fmla="*/ 802565 w 954911"/>
                  <a:gd name="connsiteY8" fmla="*/ 554719 h 940283"/>
                  <a:gd name="connsiteX9" fmla="*/ 793093 w 954911"/>
                  <a:gd name="connsiteY9" fmla="*/ 322660 h 940283"/>
                  <a:gd name="connsiteX10" fmla="*/ 935115 w 954911"/>
                  <a:gd name="connsiteY10" fmla="*/ 210246 h 940283"/>
                  <a:gd name="connsiteX0" fmla="*/ 935115 w 954911"/>
                  <a:gd name="connsiteY0" fmla="*/ 210246 h 940370"/>
                  <a:gd name="connsiteX1" fmla="*/ 930697 w 954911"/>
                  <a:gd name="connsiteY1" fmla="*/ 18892 h 940370"/>
                  <a:gd name="connsiteX2" fmla="*/ 721026 w 954911"/>
                  <a:gd name="connsiteY2" fmla="*/ 18892 h 940370"/>
                  <a:gd name="connsiteX3" fmla="*/ 447289 w 954911"/>
                  <a:gd name="connsiteY3" fmla="*/ 123728 h 940370"/>
                  <a:gd name="connsiteX4" fmla="*/ 179375 w 954911"/>
                  <a:gd name="connsiteY4" fmla="*/ 339223 h 940370"/>
                  <a:gd name="connsiteX5" fmla="*/ 4649 w 954911"/>
                  <a:gd name="connsiteY5" fmla="*/ 677027 h 940370"/>
                  <a:gd name="connsiteX6" fmla="*/ 365750 w 954911"/>
                  <a:gd name="connsiteY6" fmla="*/ 939116 h 940370"/>
                  <a:gd name="connsiteX7" fmla="*/ 627839 w 954911"/>
                  <a:gd name="connsiteY7" fmla="*/ 764390 h 940370"/>
                  <a:gd name="connsiteX8" fmla="*/ 647520 w 954911"/>
                  <a:gd name="connsiteY8" fmla="*/ 496379 h 940370"/>
                  <a:gd name="connsiteX9" fmla="*/ 793093 w 954911"/>
                  <a:gd name="connsiteY9" fmla="*/ 322660 h 940370"/>
                  <a:gd name="connsiteX10" fmla="*/ 935115 w 954911"/>
                  <a:gd name="connsiteY10" fmla="*/ 210246 h 940370"/>
                  <a:gd name="connsiteX0" fmla="*/ 935115 w 954911"/>
                  <a:gd name="connsiteY0" fmla="*/ 210246 h 939313"/>
                  <a:gd name="connsiteX1" fmla="*/ 930697 w 954911"/>
                  <a:gd name="connsiteY1" fmla="*/ 18892 h 939313"/>
                  <a:gd name="connsiteX2" fmla="*/ 721026 w 954911"/>
                  <a:gd name="connsiteY2" fmla="*/ 18892 h 939313"/>
                  <a:gd name="connsiteX3" fmla="*/ 447289 w 954911"/>
                  <a:gd name="connsiteY3" fmla="*/ 123728 h 939313"/>
                  <a:gd name="connsiteX4" fmla="*/ 179375 w 954911"/>
                  <a:gd name="connsiteY4" fmla="*/ 339223 h 939313"/>
                  <a:gd name="connsiteX5" fmla="*/ 4649 w 954911"/>
                  <a:gd name="connsiteY5" fmla="*/ 677027 h 939313"/>
                  <a:gd name="connsiteX6" fmla="*/ 365750 w 954911"/>
                  <a:gd name="connsiteY6" fmla="*/ 939116 h 939313"/>
                  <a:gd name="connsiteX7" fmla="*/ 494641 w 954911"/>
                  <a:gd name="connsiteY7" fmla="*/ 716021 h 939313"/>
                  <a:gd name="connsiteX8" fmla="*/ 647520 w 954911"/>
                  <a:gd name="connsiteY8" fmla="*/ 496379 h 939313"/>
                  <a:gd name="connsiteX9" fmla="*/ 793093 w 954911"/>
                  <a:gd name="connsiteY9" fmla="*/ 322660 h 939313"/>
                  <a:gd name="connsiteX10" fmla="*/ 935115 w 954911"/>
                  <a:gd name="connsiteY10" fmla="*/ 210246 h 939313"/>
                  <a:gd name="connsiteX0" fmla="*/ 938661 w 958457"/>
                  <a:gd name="connsiteY0" fmla="*/ 210246 h 835615"/>
                  <a:gd name="connsiteX1" fmla="*/ 934243 w 958457"/>
                  <a:gd name="connsiteY1" fmla="*/ 18892 h 835615"/>
                  <a:gd name="connsiteX2" fmla="*/ 724572 w 958457"/>
                  <a:gd name="connsiteY2" fmla="*/ 18892 h 835615"/>
                  <a:gd name="connsiteX3" fmla="*/ 450835 w 958457"/>
                  <a:gd name="connsiteY3" fmla="*/ 123728 h 835615"/>
                  <a:gd name="connsiteX4" fmla="*/ 182921 w 958457"/>
                  <a:gd name="connsiteY4" fmla="*/ 339223 h 835615"/>
                  <a:gd name="connsiteX5" fmla="*/ 8195 w 958457"/>
                  <a:gd name="connsiteY5" fmla="*/ 677027 h 835615"/>
                  <a:gd name="connsiteX6" fmla="*/ 447781 w 958457"/>
                  <a:gd name="connsiteY6" fmla="*/ 835190 h 835615"/>
                  <a:gd name="connsiteX7" fmla="*/ 498187 w 958457"/>
                  <a:gd name="connsiteY7" fmla="*/ 716021 h 835615"/>
                  <a:gd name="connsiteX8" fmla="*/ 651066 w 958457"/>
                  <a:gd name="connsiteY8" fmla="*/ 496379 h 835615"/>
                  <a:gd name="connsiteX9" fmla="*/ 796639 w 958457"/>
                  <a:gd name="connsiteY9" fmla="*/ 322660 h 835615"/>
                  <a:gd name="connsiteX10" fmla="*/ 938661 w 958457"/>
                  <a:gd name="connsiteY10" fmla="*/ 210246 h 835615"/>
                  <a:gd name="connsiteX0" fmla="*/ 970056 w 980167"/>
                  <a:gd name="connsiteY0" fmla="*/ 165820 h 832759"/>
                  <a:gd name="connsiteX1" fmla="*/ 934243 w 980167"/>
                  <a:gd name="connsiteY1" fmla="*/ 16036 h 832759"/>
                  <a:gd name="connsiteX2" fmla="*/ 724572 w 980167"/>
                  <a:gd name="connsiteY2" fmla="*/ 16036 h 832759"/>
                  <a:gd name="connsiteX3" fmla="*/ 450835 w 980167"/>
                  <a:gd name="connsiteY3" fmla="*/ 120872 h 832759"/>
                  <a:gd name="connsiteX4" fmla="*/ 182921 w 980167"/>
                  <a:gd name="connsiteY4" fmla="*/ 336367 h 832759"/>
                  <a:gd name="connsiteX5" fmla="*/ 8195 w 980167"/>
                  <a:gd name="connsiteY5" fmla="*/ 674171 h 832759"/>
                  <a:gd name="connsiteX6" fmla="*/ 447781 w 980167"/>
                  <a:gd name="connsiteY6" fmla="*/ 832334 h 832759"/>
                  <a:gd name="connsiteX7" fmla="*/ 498187 w 980167"/>
                  <a:gd name="connsiteY7" fmla="*/ 713165 h 832759"/>
                  <a:gd name="connsiteX8" fmla="*/ 651066 w 980167"/>
                  <a:gd name="connsiteY8" fmla="*/ 493523 h 832759"/>
                  <a:gd name="connsiteX9" fmla="*/ 796639 w 980167"/>
                  <a:gd name="connsiteY9" fmla="*/ 319804 h 832759"/>
                  <a:gd name="connsiteX10" fmla="*/ 970056 w 980167"/>
                  <a:gd name="connsiteY10" fmla="*/ 165820 h 832759"/>
                  <a:gd name="connsiteX0" fmla="*/ 942460 w 952571"/>
                  <a:gd name="connsiteY0" fmla="*/ 165820 h 834543"/>
                  <a:gd name="connsiteX1" fmla="*/ 906647 w 952571"/>
                  <a:gd name="connsiteY1" fmla="*/ 16036 h 834543"/>
                  <a:gd name="connsiteX2" fmla="*/ 696976 w 952571"/>
                  <a:gd name="connsiteY2" fmla="*/ 16036 h 834543"/>
                  <a:gd name="connsiteX3" fmla="*/ 423239 w 952571"/>
                  <a:gd name="connsiteY3" fmla="*/ 120872 h 834543"/>
                  <a:gd name="connsiteX4" fmla="*/ 155325 w 952571"/>
                  <a:gd name="connsiteY4" fmla="*/ 336367 h 834543"/>
                  <a:gd name="connsiteX5" fmla="*/ 9449 w 952571"/>
                  <a:gd name="connsiteY5" fmla="*/ 614358 h 834543"/>
                  <a:gd name="connsiteX6" fmla="*/ 420185 w 952571"/>
                  <a:gd name="connsiteY6" fmla="*/ 832334 h 834543"/>
                  <a:gd name="connsiteX7" fmla="*/ 470591 w 952571"/>
                  <a:gd name="connsiteY7" fmla="*/ 713165 h 834543"/>
                  <a:gd name="connsiteX8" fmla="*/ 623470 w 952571"/>
                  <a:gd name="connsiteY8" fmla="*/ 493523 h 834543"/>
                  <a:gd name="connsiteX9" fmla="*/ 769043 w 952571"/>
                  <a:gd name="connsiteY9" fmla="*/ 319804 h 834543"/>
                  <a:gd name="connsiteX10" fmla="*/ 942460 w 952571"/>
                  <a:gd name="connsiteY10" fmla="*/ 165820 h 834543"/>
                  <a:gd name="connsiteX0" fmla="*/ 939481 w 949592"/>
                  <a:gd name="connsiteY0" fmla="*/ 165820 h 858955"/>
                  <a:gd name="connsiteX1" fmla="*/ 903668 w 949592"/>
                  <a:gd name="connsiteY1" fmla="*/ 16036 h 858955"/>
                  <a:gd name="connsiteX2" fmla="*/ 693997 w 949592"/>
                  <a:gd name="connsiteY2" fmla="*/ 16036 h 858955"/>
                  <a:gd name="connsiteX3" fmla="*/ 420260 w 949592"/>
                  <a:gd name="connsiteY3" fmla="*/ 120872 h 858955"/>
                  <a:gd name="connsiteX4" fmla="*/ 152346 w 949592"/>
                  <a:gd name="connsiteY4" fmla="*/ 336367 h 858955"/>
                  <a:gd name="connsiteX5" fmla="*/ 6470 w 949592"/>
                  <a:gd name="connsiteY5" fmla="*/ 614358 h 858955"/>
                  <a:gd name="connsiteX6" fmla="*/ 359300 w 949592"/>
                  <a:gd name="connsiteY6" fmla="*/ 857147 h 858955"/>
                  <a:gd name="connsiteX7" fmla="*/ 467612 w 949592"/>
                  <a:gd name="connsiteY7" fmla="*/ 713165 h 858955"/>
                  <a:gd name="connsiteX8" fmla="*/ 620491 w 949592"/>
                  <a:gd name="connsiteY8" fmla="*/ 493523 h 858955"/>
                  <a:gd name="connsiteX9" fmla="*/ 766064 w 949592"/>
                  <a:gd name="connsiteY9" fmla="*/ 319804 h 858955"/>
                  <a:gd name="connsiteX10" fmla="*/ 939481 w 949592"/>
                  <a:gd name="connsiteY10" fmla="*/ 165820 h 858955"/>
                  <a:gd name="connsiteX0" fmla="*/ 938240 w 948351"/>
                  <a:gd name="connsiteY0" fmla="*/ 165820 h 871734"/>
                  <a:gd name="connsiteX1" fmla="*/ 902427 w 948351"/>
                  <a:gd name="connsiteY1" fmla="*/ 16036 h 871734"/>
                  <a:gd name="connsiteX2" fmla="*/ 692756 w 948351"/>
                  <a:gd name="connsiteY2" fmla="*/ 16036 h 871734"/>
                  <a:gd name="connsiteX3" fmla="*/ 419019 w 948351"/>
                  <a:gd name="connsiteY3" fmla="*/ 120872 h 871734"/>
                  <a:gd name="connsiteX4" fmla="*/ 151105 w 948351"/>
                  <a:gd name="connsiteY4" fmla="*/ 336367 h 871734"/>
                  <a:gd name="connsiteX5" fmla="*/ 5229 w 948351"/>
                  <a:gd name="connsiteY5" fmla="*/ 614358 h 871734"/>
                  <a:gd name="connsiteX6" fmla="*/ 331969 w 948351"/>
                  <a:gd name="connsiteY6" fmla="*/ 870083 h 871734"/>
                  <a:gd name="connsiteX7" fmla="*/ 466371 w 948351"/>
                  <a:gd name="connsiteY7" fmla="*/ 713165 h 871734"/>
                  <a:gd name="connsiteX8" fmla="*/ 619250 w 948351"/>
                  <a:gd name="connsiteY8" fmla="*/ 493523 h 871734"/>
                  <a:gd name="connsiteX9" fmla="*/ 764823 w 948351"/>
                  <a:gd name="connsiteY9" fmla="*/ 319804 h 871734"/>
                  <a:gd name="connsiteX10" fmla="*/ 938240 w 948351"/>
                  <a:gd name="connsiteY10" fmla="*/ 165820 h 871734"/>
                  <a:gd name="connsiteX0" fmla="*/ 938240 w 940291"/>
                  <a:gd name="connsiteY0" fmla="*/ 163598 h 869512"/>
                  <a:gd name="connsiteX1" fmla="*/ 849533 w 940291"/>
                  <a:gd name="connsiteY1" fmla="*/ 17550 h 869512"/>
                  <a:gd name="connsiteX2" fmla="*/ 692756 w 940291"/>
                  <a:gd name="connsiteY2" fmla="*/ 13814 h 869512"/>
                  <a:gd name="connsiteX3" fmla="*/ 419019 w 940291"/>
                  <a:gd name="connsiteY3" fmla="*/ 118650 h 869512"/>
                  <a:gd name="connsiteX4" fmla="*/ 151105 w 940291"/>
                  <a:gd name="connsiteY4" fmla="*/ 334145 h 869512"/>
                  <a:gd name="connsiteX5" fmla="*/ 5229 w 940291"/>
                  <a:gd name="connsiteY5" fmla="*/ 612136 h 869512"/>
                  <a:gd name="connsiteX6" fmla="*/ 331969 w 940291"/>
                  <a:gd name="connsiteY6" fmla="*/ 867861 h 869512"/>
                  <a:gd name="connsiteX7" fmla="*/ 466371 w 940291"/>
                  <a:gd name="connsiteY7" fmla="*/ 710943 h 869512"/>
                  <a:gd name="connsiteX8" fmla="*/ 619250 w 940291"/>
                  <a:gd name="connsiteY8" fmla="*/ 491301 h 869512"/>
                  <a:gd name="connsiteX9" fmla="*/ 764823 w 940291"/>
                  <a:gd name="connsiteY9" fmla="*/ 317582 h 869512"/>
                  <a:gd name="connsiteX10" fmla="*/ 938240 w 940291"/>
                  <a:gd name="connsiteY10" fmla="*/ 163598 h 869512"/>
                  <a:gd name="connsiteX0" fmla="*/ 959356 w 961012"/>
                  <a:gd name="connsiteY0" fmla="*/ 153375 h 868911"/>
                  <a:gd name="connsiteX1" fmla="*/ 849533 w 961012"/>
                  <a:gd name="connsiteY1" fmla="*/ 16949 h 868911"/>
                  <a:gd name="connsiteX2" fmla="*/ 692756 w 961012"/>
                  <a:gd name="connsiteY2" fmla="*/ 13213 h 868911"/>
                  <a:gd name="connsiteX3" fmla="*/ 419019 w 961012"/>
                  <a:gd name="connsiteY3" fmla="*/ 118049 h 868911"/>
                  <a:gd name="connsiteX4" fmla="*/ 151105 w 961012"/>
                  <a:gd name="connsiteY4" fmla="*/ 333544 h 868911"/>
                  <a:gd name="connsiteX5" fmla="*/ 5229 w 961012"/>
                  <a:gd name="connsiteY5" fmla="*/ 611535 h 868911"/>
                  <a:gd name="connsiteX6" fmla="*/ 331969 w 961012"/>
                  <a:gd name="connsiteY6" fmla="*/ 867260 h 868911"/>
                  <a:gd name="connsiteX7" fmla="*/ 466371 w 961012"/>
                  <a:gd name="connsiteY7" fmla="*/ 710342 h 868911"/>
                  <a:gd name="connsiteX8" fmla="*/ 619250 w 961012"/>
                  <a:gd name="connsiteY8" fmla="*/ 490700 h 868911"/>
                  <a:gd name="connsiteX9" fmla="*/ 764823 w 961012"/>
                  <a:gd name="connsiteY9" fmla="*/ 316981 h 868911"/>
                  <a:gd name="connsiteX10" fmla="*/ 959356 w 961012"/>
                  <a:gd name="connsiteY10" fmla="*/ 153375 h 868911"/>
                  <a:gd name="connsiteX0" fmla="*/ 959149 w 960805"/>
                  <a:gd name="connsiteY0" fmla="*/ 153375 h 892978"/>
                  <a:gd name="connsiteX1" fmla="*/ 849326 w 960805"/>
                  <a:gd name="connsiteY1" fmla="*/ 16949 h 892978"/>
                  <a:gd name="connsiteX2" fmla="*/ 692549 w 960805"/>
                  <a:gd name="connsiteY2" fmla="*/ 13213 h 892978"/>
                  <a:gd name="connsiteX3" fmla="*/ 418812 w 960805"/>
                  <a:gd name="connsiteY3" fmla="*/ 118049 h 892978"/>
                  <a:gd name="connsiteX4" fmla="*/ 150898 w 960805"/>
                  <a:gd name="connsiteY4" fmla="*/ 333544 h 892978"/>
                  <a:gd name="connsiteX5" fmla="*/ 5022 w 960805"/>
                  <a:gd name="connsiteY5" fmla="*/ 611535 h 892978"/>
                  <a:gd name="connsiteX6" fmla="*/ 327261 w 960805"/>
                  <a:gd name="connsiteY6" fmla="*/ 891559 h 892978"/>
                  <a:gd name="connsiteX7" fmla="*/ 466164 w 960805"/>
                  <a:gd name="connsiteY7" fmla="*/ 710342 h 892978"/>
                  <a:gd name="connsiteX8" fmla="*/ 619043 w 960805"/>
                  <a:gd name="connsiteY8" fmla="*/ 490700 h 892978"/>
                  <a:gd name="connsiteX9" fmla="*/ 764616 w 960805"/>
                  <a:gd name="connsiteY9" fmla="*/ 316981 h 892978"/>
                  <a:gd name="connsiteX10" fmla="*/ 959149 w 960805"/>
                  <a:gd name="connsiteY10" fmla="*/ 153375 h 892978"/>
                  <a:gd name="connsiteX0" fmla="*/ 956521 w 958177"/>
                  <a:gd name="connsiteY0" fmla="*/ 153375 h 898243"/>
                  <a:gd name="connsiteX1" fmla="*/ 846698 w 958177"/>
                  <a:gd name="connsiteY1" fmla="*/ 16949 h 898243"/>
                  <a:gd name="connsiteX2" fmla="*/ 689921 w 958177"/>
                  <a:gd name="connsiteY2" fmla="*/ 13213 h 898243"/>
                  <a:gd name="connsiteX3" fmla="*/ 416184 w 958177"/>
                  <a:gd name="connsiteY3" fmla="*/ 118049 h 898243"/>
                  <a:gd name="connsiteX4" fmla="*/ 148270 w 958177"/>
                  <a:gd name="connsiteY4" fmla="*/ 333544 h 898243"/>
                  <a:gd name="connsiteX5" fmla="*/ 2394 w 958177"/>
                  <a:gd name="connsiteY5" fmla="*/ 611535 h 898243"/>
                  <a:gd name="connsiteX6" fmla="*/ 260892 w 958177"/>
                  <a:gd name="connsiteY6" fmla="*/ 896866 h 898243"/>
                  <a:gd name="connsiteX7" fmla="*/ 463536 w 958177"/>
                  <a:gd name="connsiteY7" fmla="*/ 710342 h 898243"/>
                  <a:gd name="connsiteX8" fmla="*/ 616415 w 958177"/>
                  <a:gd name="connsiteY8" fmla="*/ 490700 h 898243"/>
                  <a:gd name="connsiteX9" fmla="*/ 761988 w 958177"/>
                  <a:gd name="connsiteY9" fmla="*/ 316981 h 898243"/>
                  <a:gd name="connsiteX10" fmla="*/ 956521 w 958177"/>
                  <a:gd name="connsiteY10" fmla="*/ 153375 h 898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8177" h="898243">
                    <a:moveTo>
                      <a:pt x="956521" y="153375"/>
                    </a:moveTo>
                    <a:cubicBezTo>
                      <a:pt x="970639" y="103370"/>
                      <a:pt x="891131" y="40309"/>
                      <a:pt x="846698" y="16949"/>
                    </a:cubicBezTo>
                    <a:cubicBezTo>
                      <a:pt x="802265" y="-6411"/>
                      <a:pt x="761673" y="-3637"/>
                      <a:pt x="689921" y="13213"/>
                    </a:cubicBezTo>
                    <a:cubicBezTo>
                      <a:pt x="618169" y="30063"/>
                      <a:pt x="506459" y="64661"/>
                      <a:pt x="416184" y="118049"/>
                    </a:cubicBezTo>
                    <a:cubicBezTo>
                      <a:pt x="325909" y="171437"/>
                      <a:pt x="217235" y="251296"/>
                      <a:pt x="148270" y="333544"/>
                    </a:cubicBezTo>
                    <a:cubicBezTo>
                      <a:pt x="79305" y="415792"/>
                      <a:pt x="-16376" y="517648"/>
                      <a:pt x="2394" y="611535"/>
                    </a:cubicBezTo>
                    <a:cubicBezTo>
                      <a:pt x="21164" y="705422"/>
                      <a:pt x="184035" y="880398"/>
                      <a:pt x="260892" y="896866"/>
                    </a:cubicBezTo>
                    <a:cubicBezTo>
                      <a:pt x="337749" y="913334"/>
                      <a:pt x="404282" y="778036"/>
                      <a:pt x="463536" y="710342"/>
                    </a:cubicBezTo>
                    <a:cubicBezTo>
                      <a:pt x="522790" y="642648"/>
                      <a:pt x="559144" y="548942"/>
                      <a:pt x="616415" y="490700"/>
                    </a:cubicBezTo>
                    <a:cubicBezTo>
                      <a:pt x="673686" y="432458"/>
                      <a:pt x="705304" y="373202"/>
                      <a:pt x="761988" y="316981"/>
                    </a:cubicBezTo>
                    <a:cubicBezTo>
                      <a:pt x="818672" y="260760"/>
                      <a:pt x="942403" y="203380"/>
                      <a:pt x="956521" y="153375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chemeClr val="accent2">
                      <a:lumMod val="40000"/>
                      <a:lumOff val="60000"/>
                    </a:schemeClr>
                  </a:gs>
                  <a:gs pos="51000">
                    <a:srgbClr val="D3995F"/>
                  </a:gs>
                  <a:gs pos="90000">
                    <a:srgbClr val="D1480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66AFF73-7D72-45ED-9F52-BDDA8E39A979}"/>
                  </a:ext>
                </a:extLst>
              </p:cNvPr>
              <p:cNvSpPr/>
              <p:nvPr/>
            </p:nvSpPr>
            <p:spPr>
              <a:xfrm rot="629721" flipH="1">
                <a:off x="4175192" y="4641512"/>
                <a:ext cx="1095873" cy="869837"/>
              </a:xfrm>
              <a:custGeom>
                <a:avLst/>
                <a:gdLst>
                  <a:gd name="connsiteX0" fmla="*/ 1029709 w 1030752"/>
                  <a:gd name="connsiteY0" fmla="*/ 279752 h 944878"/>
                  <a:gd name="connsiteX1" fmla="*/ 930697 w 1030752"/>
                  <a:gd name="connsiteY1" fmla="*/ 23487 h 944878"/>
                  <a:gd name="connsiteX2" fmla="*/ 721026 w 1030752"/>
                  <a:gd name="connsiteY2" fmla="*/ 23487 h 944878"/>
                  <a:gd name="connsiteX3" fmla="*/ 447289 w 1030752"/>
                  <a:gd name="connsiteY3" fmla="*/ 128323 h 944878"/>
                  <a:gd name="connsiteX4" fmla="*/ 179375 w 1030752"/>
                  <a:gd name="connsiteY4" fmla="*/ 343818 h 944878"/>
                  <a:gd name="connsiteX5" fmla="*/ 4649 w 1030752"/>
                  <a:gd name="connsiteY5" fmla="*/ 681622 h 944878"/>
                  <a:gd name="connsiteX6" fmla="*/ 365750 w 1030752"/>
                  <a:gd name="connsiteY6" fmla="*/ 943711 h 944878"/>
                  <a:gd name="connsiteX7" fmla="*/ 627839 w 1030752"/>
                  <a:gd name="connsiteY7" fmla="*/ 768985 h 944878"/>
                  <a:gd name="connsiteX8" fmla="*/ 802565 w 1030752"/>
                  <a:gd name="connsiteY8" fmla="*/ 559314 h 944878"/>
                  <a:gd name="connsiteX9" fmla="*/ 971467 w 1030752"/>
                  <a:gd name="connsiteY9" fmla="*/ 419533 h 944878"/>
                  <a:gd name="connsiteX10" fmla="*/ 1029709 w 1030752"/>
                  <a:gd name="connsiteY10" fmla="*/ 279752 h 944878"/>
                  <a:gd name="connsiteX0" fmla="*/ 1095042 w 1095440"/>
                  <a:gd name="connsiteY0" fmla="*/ 210259 h 940284"/>
                  <a:gd name="connsiteX1" fmla="*/ 930697 w 1095440"/>
                  <a:gd name="connsiteY1" fmla="*/ 18893 h 940284"/>
                  <a:gd name="connsiteX2" fmla="*/ 721026 w 1095440"/>
                  <a:gd name="connsiteY2" fmla="*/ 18893 h 940284"/>
                  <a:gd name="connsiteX3" fmla="*/ 447289 w 1095440"/>
                  <a:gd name="connsiteY3" fmla="*/ 123729 h 940284"/>
                  <a:gd name="connsiteX4" fmla="*/ 179375 w 1095440"/>
                  <a:gd name="connsiteY4" fmla="*/ 339224 h 940284"/>
                  <a:gd name="connsiteX5" fmla="*/ 4649 w 1095440"/>
                  <a:gd name="connsiteY5" fmla="*/ 677028 h 940284"/>
                  <a:gd name="connsiteX6" fmla="*/ 365750 w 1095440"/>
                  <a:gd name="connsiteY6" fmla="*/ 939117 h 940284"/>
                  <a:gd name="connsiteX7" fmla="*/ 627839 w 1095440"/>
                  <a:gd name="connsiteY7" fmla="*/ 764391 h 940284"/>
                  <a:gd name="connsiteX8" fmla="*/ 802565 w 1095440"/>
                  <a:gd name="connsiteY8" fmla="*/ 554720 h 940284"/>
                  <a:gd name="connsiteX9" fmla="*/ 971467 w 1095440"/>
                  <a:gd name="connsiteY9" fmla="*/ 414939 h 940284"/>
                  <a:gd name="connsiteX10" fmla="*/ 1095042 w 1095440"/>
                  <a:gd name="connsiteY10" fmla="*/ 210259 h 940284"/>
                  <a:gd name="connsiteX0" fmla="*/ 1095042 w 1097012"/>
                  <a:gd name="connsiteY0" fmla="*/ 213577 h 943602"/>
                  <a:gd name="connsiteX1" fmla="*/ 872367 w 1097012"/>
                  <a:gd name="connsiteY1" fmla="*/ 17328 h 943602"/>
                  <a:gd name="connsiteX2" fmla="*/ 721026 w 1097012"/>
                  <a:gd name="connsiteY2" fmla="*/ 22211 h 943602"/>
                  <a:gd name="connsiteX3" fmla="*/ 447289 w 1097012"/>
                  <a:gd name="connsiteY3" fmla="*/ 127047 h 943602"/>
                  <a:gd name="connsiteX4" fmla="*/ 179375 w 1097012"/>
                  <a:gd name="connsiteY4" fmla="*/ 342542 h 943602"/>
                  <a:gd name="connsiteX5" fmla="*/ 4649 w 1097012"/>
                  <a:gd name="connsiteY5" fmla="*/ 680346 h 943602"/>
                  <a:gd name="connsiteX6" fmla="*/ 365750 w 1097012"/>
                  <a:gd name="connsiteY6" fmla="*/ 942435 h 943602"/>
                  <a:gd name="connsiteX7" fmla="*/ 627839 w 1097012"/>
                  <a:gd name="connsiteY7" fmla="*/ 767709 h 943602"/>
                  <a:gd name="connsiteX8" fmla="*/ 802565 w 1097012"/>
                  <a:gd name="connsiteY8" fmla="*/ 558038 h 943602"/>
                  <a:gd name="connsiteX9" fmla="*/ 971467 w 1097012"/>
                  <a:gd name="connsiteY9" fmla="*/ 418257 h 943602"/>
                  <a:gd name="connsiteX10" fmla="*/ 1095042 w 1097012"/>
                  <a:gd name="connsiteY10" fmla="*/ 213577 h 943602"/>
                  <a:gd name="connsiteX0" fmla="*/ 1095042 w 1097012"/>
                  <a:gd name="connsiteY0" fmla="*/ 211204 h 941229"/>
                  <a:gd name="connsiteX1" fmla="*/ 872367 w 1097012"/>
                  <a:gd name="connsiteY1" fmla="*/ 14955 h 941229"/>
                  <a:gd name="connsiteX2" fmla="*/ 690270 w 1097012"/>
                  <a:gd name="connsiteY2" fmla="*/ 25986 h 941229"/>
                  <a:gd name="connsiteX3" fmla="*/ 447289 w 1097012"/>
                  <a:gd name="connsiteY3" fmla="*/ 124674 h 941229"/>
                  <a:gd name="connsiteX4" fmla="*/ 179375 w 1097012"/>
                  <a:gd name="connsiteY4" fmla="*/ 340169 h 941229"/>
                  <a:gd name="connsiteX5" fmla="*/ 4649 w 1097012"/>
                  <a:gd name="connsiteY5" fmla="*/ 677973 h 941229"/>
                  <a:gd name="connsiteX6" fmla="*/ 365750 w 1097012"/>
                  <a:gd name="connsiteY6" fmla="*/ 940062 h 941229"/>
                  <a:gd name="connsiteX7" fmla="*/ 627839 w 1097012"/>
                  <a:gd name="connsiteY7" fmla="*/ 765336 h 941229"/>
                  <a:gd name="connsiteX8" fmla="*/ 802565 w 1097012"/>
                  <a:gd name="connsiteY8" fmla="*/ 555665 h 941229"/>
                  <a:gd name="connsiteX9" fmla="*/ 971467 w 1097012"/>
                  <a:gd name="connsiteY9" fmla="*/ 415884 h 941229"/>
                  <a:gd name="connsiteX10" fmla="*/ 1095042 w 1097012"/>
                  <a:gd name="connsiteY10" fmla="*/ 211204 h 941229"/>
                  <a:gd name="connsiteX0" fmla="*/ 1095042 w 1097012"/>
                  <a:gd name="connsiteY0" fmla="*/ 211204 h 940713"/>
                  <a:gd name="connsiteX1" fmla="*/ 872367 w 1097012"/>
                  <a:gd name="connsiteY1" fmla="*/ 14955 h 940713"/>
                  <a:gd name="connsiteX2" fmla="*/ 690270 w 1097012"/>
                  <a:gd name="connsiteY2" fmla="*/ 25986 h 940713"/>
                  <a:gd name="connsiteX3" fmla="*/ 447289 w 1097012"/>
                  <a:gd name="connsiteY3" fmla="*/ 124674 h 940713"/>
                  <a:gd name="connsiteX4" fmla="*/ 179375 w 1097012"/>
                  <a:gd name="connsiteY4" fmla="*/ 340169 h 940713"/>
                  <a:gd name="connsiteX5" fmla="*/ 4649 w 1097012"/>
                  <a:gd name="connsiteY5" fmla="*/ 677973 h 940713"/>
                  <a:gd name="connsiteX6" fmla="*/ 365750 w 1097012"/>
                  <a:gd name="connsiteY6" fmla="*/ 940062 h 940713"/>
                  <a:gd name="connsiteX7" fmla="*/ 587516 w 1097012"/>
                  <a:gd name="connsiteY7" fmla="*/ 746328 h 940713"/>
                  <a:gd name="connsiteX8" fmla="*/ 802565 w 1097012"/>
                  <a:gd name="connsiteY8" fmla="*/ 555665 h 940713"/>
                  <a:gd name="connsiteX9" fmla="*/ 971467 w 1097012"/>
                  <a:gd name="connsiteY9" fmla="*/ 415884 h 940713"/>
                  <a:gd name="connsiteX10" fmla="*/ 1095042 w 1097012"/>
                  <a:gd name="connsiteY10" fmla="*/ 211204 h 940713"/>
                  <a:gd name="connsiteX0" fmla="*/ 1092522 w 1094492"/>
                  <a:gd name="connsiteY0" fmla="*/ 211204 h 900489"/>
                  <a:gd name="connsiteX1" fmla="*/ 869847 w 1094492"/>
                  <a:gd name="connsiteY1" fmla="*/ 14955 h 900489"/>
                  <a:gd name="connsiteX2" fmla="*/ 687750 w 1094492"/>
                  <a:gd name="connsiteY2" fmla="*/ 25986 h 900489"/>
                  <a:gd name="connsiteX3" fmla="*/ 444769 w 1094492"/>
                  <a:gd name="connsiteY3" fmla="*/ 124674 h 900489"/>
                  <a:gd name="connsiteX4" fmla="*/ 176855 w 1094492"/>
                  <a:gd name="connsiteY4" fmla="*/ 340169 h 900489"/>
                  <a:gd name="connsiteX5" fmla="*/ 2129 w 1094492"/>
                  <a:gd name="connsiteY5" fmla="*/ 677973 h 900489"/>
                  <a:gd name="connsiteX6" fmla="*/ 294565 w 1094492"/>
                  <a:gd name="connsiteY6" fmla="*/ 899650 h 900489"/>
                  <a:gd name="connsiteX7" fmla="*/ 584996 w 1094492"/>
                  <a:gd name="connsiteY7" fmla="*/ 746328 h 900489"/>
                  <a:gd name="connsiteX8" fmla="*/ 800045 w 1094492"/>
                  <a:gd name="connsiteY8" fmla="*/ 555665 h 900489"/>
                  <a:gd name="connsiteX9" fmla="*/ 968947 w 1094492"/>
                  <a:gd name="connsiteY9" fmla="*/ 415884 h 900489"/>
                  <a:gd name="connsiteX10" fmla="*/ 1092522 w 1094492"/>
                  <a:gd name="connsiteY10" fmla="*/ 211204 h 900489"/>
                  <a:gd name="connsiteX0" fmla="*/ 1092522 w 1094492"/>
                  <a:gd name="connsiteY0" fmla="*/ 211204 h 900085"/>
                  <a:gd name="connsiteX1" fmla="*/ 869847 w 1094492"/>
                  <a:gd name="connsiteY1" fmla="*/ 14955 h 900085"/>
                  <a:gd name="connsiteX2" fmla="*/ 687750 w 1094492"/>
                  <a:gd name="connsiteY2" fmla="*/ 25986 h 900085"/>
                  <a:gd name="connsiteX3" fmla="*/ 444769 w 1094492"/>
                  <a:gd name="connsiteY3" fmla="*/ 124674 h 900085"/>
                  <a:gd name="connsiteX4" fmla="*/ 176855 w 1094492"/>
                  <a:gd name="connsiteY4" fmla="*/ 340169 h 900085"/>
                  <a:gd name="connsiteX5" fmla="*/ 2129 w 1094492"/>
                  <a:gd name="connsiteY5" fmla="*/ 677973 h 900085"/>
                  <a:gd name="connsiteX6" fmla="*/ 294565 w 1094492"/>
                  <a:gd name="connsiteY6" fmla="*/ 899650 h 900085"/>
                  <a:gd name="connsiteX7" fmla="*/ 569628 w 1094492"/>
                  <a:gd name="connsiteY7" fmla="*/ 729635 h 900085"/>
                  <a:gd name="connsiteX8" fmla="*/ 800045 w 1094492"/>
                  <a:gd name="connsiteY8" fmla="*/ 555665 h 900085"/>
                  <a:gd name="connsiteX9" fmla="*/ 968947 w 1094492"/>
                  <a:gd name="connsiteY9" fmla="*/ 415884 h 900085"/>
                  <a:gd name="connsiteX10" fmla="*/ 1092522 w 1094492"/>
                  <a:gd name="connsiteY10" fmla="*/ 211204 h 900085"/>
                  <a:gd name="connsiteX0" fmla="*/ 1092522 w 1094626"/>
                  <a:gd name="connsiteY0" fmla="*/ 211204 h 900107"/>
                  <a:gd name="connsiteX1" fmla="*/ 869847 w 1094626"/>
                  <a:gd name="connsiteY1" fmla="*/ 14955 h 900107"/>
                  <a:gd name="connsiteX2" fmla="*/ 687750 w 1094626"/>
                  <a:gd name="connsiteY2" fmla="*/ 25986 h 900107"/>
                  <a:gd name="connsiteX3" fmla="*/ 444769 w 1094626"/>
                  <a:gd name="connsiteY3" fmla="*/ 124674 h 900107"/>
                  <a:gd name="connsiteX4" fmla="*/ 176855 w 1094626"/>
                  <a:gd name="connsiteY4" fmla="*/ 340169 h 900107"/>
                  <a:gd name="connsiteX5" fmla="*/ 2129 w 1094626"/>
                  <a:gd name="connsiteY5" fmla="*/ 677973 h 900107"/>
                  <a:gd name="connsiteX6" fmla="*/ 294565 w 1094626"/>
                  <a:gd name="connsiteY6" fmla="*/ 899650 h 900107"/>
                  <a:gd name="connsiteX7" fmla="*/ 569628 w 1094626"/>
                  <a:gd name="connsiteY7" fmla="*/ 729635 h 900107"/>
                  <a:gd name="connsiteX8" fmla="*/ 758566 w 1094626"/>
                  <a:gd name="connsiteY8" fmla="*/ 517982 h 900107"/>
                  <a:gd name="connsiteX9" fmla="*/ 968947 w 1094626"/>
                  <a:gd name="connsiteY9" fmla="*/ 415884 h 900107"/>
                  <a:gd name="connsiteX10" fmla="*/ 1092522 w 1094626"/>
                  <a:gd name="connsiteY10" fmla="*/ 211204 h 900107"/>
                  <a:gd name="connsiteX0" fmla="*/ 1092522 w 1094761"/>
                  <a:gd name="connsiteY0" fmla="*/ 211204 h 900084"/>
                  <a:gd name="connsiteX1" fmla="*/ 869847 w 1094761"/>
                  <a:gd name="connsiteY1" fmla="*/ 14955 h 900084"/>
                  <a:gd name="connsiteX2" fmla="*/ 687750 w 1094761"/>
                  <a:gd name="connsiteY2" fmla="*/ 25986 h 900084"/>
                  <a:gd name="connsiteX3" fmla="*/ 444769 w 1094761"/>
                  <a:gd name="connsiteY3" fmla="*/ 124674 h 900084"/>
                  <a:gd name="connsiteX4" fmla="*/ 176855 w 1094761"/>
                  <a:gd name="connsiteY4" fmla="*/ 340169 h 900084"/>
                  <a:gd name="connsiteX5" fmla="*/ 2129 w 1094761"/>
                  <a:gd name="connsiteY5" fmla="*/ 677973 h 900084"/>
                  <a:gd name="connsiteX6" fmla="*/ 294565 w 1094761"/>
                  <a:gd name="connsiteY6" fmla="*/ 899650 h 900084"/>
                  <a:gd name="connsiteX7" fmla="*/ 569628 w 1094761"/>
                  <a:gd name="connsiteY7" fmla="*/ 729635 h 900084"/>
                  <a:gd name="connsiteX8" fmla="*/ 721297 w 1094761"/>
                  <a:gd name="connsiteY8" fmla="*/ 557230 h 900084"/>
                  <a:gd name="connsiteX9" fmla="*/ 968947 w 1094761"/>
                  <a:gd name="connsiteY9" fmla="*/ 415884 h 900084"/>
                  <a:gd name="connsiteX10" fmla="*/ 1092522 w 1094761"/>
                  <a:gd name="connsiteY10" fmla="*/ 211204 h 900084"/>
                  <a:gd name="connsiteX0" fmla="*/ 1091853 w 1094092"/>
                  <a:gd name="connsiteY0" fmla="*/ 211204 h 872907"/>
                  <a:gd name="connsiteX1" fmla="*/ 869178 w 1094092"/>
                  <a:gd name="connsiteY1" fmla="*/ 14955 h 872907"/>
                  <a:gd name="connsiteX2" fmla="*/ 687081 w 1094092"/>
                  <a:gd name="connsiteY2" fmla="*/ 25986 h 872907"/>
                  <a:gd name="connsiteX3" fmla="*/ 444100 w 1094092"/>
                  <a:gd name="connsiteY3" fmla="*/ 124674 h 872907"/>
                  <a:gd name="connsiteX4" fmla="*/ 176186 w 1094092"/>
                  <a:gd name="connsiteY4" fmla="*/ 340169 h 872907"/>
                  <a:gd name="connsiteX5" fmla="*/ 1460 w 1094092"/>
                  <a:gd name="connsiteY5" fmla="*/ 677973 h 872907"/>
                  <a:gd name="connsiteX6" fmla="*/ 271258 w 1094092"/>
                  <a:gd name="connsiteY6" fmla="*/ 872380 h 872907"/>
                  <a:gd name="connsiteX7" fmla="*/ 568959 w 1094092"/>
                  <a:gd name="connsiteY7" fmla="*/ 729635 h 872907"/>
                  <a:gd name="connsiteX8" fmla="*/ 720628 w 1094092"/>
                  <a:gd name="connsiteY8" fmla="*/ 557230 h 872907"/>
                  <a:gd name="connsiteX9" fmla="*/ 968278 w 1094092"/>
                  <a:gd name="connsiteY9" fmla="*/ 415884 h 872907"/>
                  <a:gd name="connsiteX10" fmla="*/ 1091853 w 1094092"/>
                  <a:gd name="connsiteY10" fmla="*/ 211204 h 872907"/>
                  <a:gd name="connsiteX0" fmla="*/ 1091853 w 1094092"/>
                  <a:gd name="connsiteY0" fmla="*/ 211204 h 874114"/>
                  <a:gd name="connsiteX1" fmla="*/ 869178 w 1094092"/>
                  <a:gd name="connsiteY1" fmla="*/ 14955 h 874114"/>
                  <a:gd name="connsiteX2" fmla="*/ 687081 w 1094092"/>
                  <a:gd name="connsiteY2" fmla="*/ 25986 h 874114"/>
                  <a:gd name="connsiteX3" fmla="*/ 444100 w 1094092"/>
                  <a:gd name="connsiteY3" fmla="*/ 124674 h 874114"/>
                  <a:gd name="connsiteX4" fmla="*/ 176186 w 1094092"/>
                  <a:gd name="connsiteY4" fmla="*/ 340169 h 874114"/>
                  <a:gd name="connsiteX5" fmla="*/ 1460 w 1094092"/>
                  <a:gd name="connsiteY5" fmla="*/ 677973 h 874114"/>
                  <a:gd name="connsiteX6" fmla="*/ 271258 w 1094092"/>
                  <a:gd name="connsiteY6" fmla="*/ 872380 h 874114"/>
                  <a:gd name="connsiteX7" fmla="*/ 565404 w 1094092"/>
                  <a:gd name="connsiteY7" fmla="*/ 761282 h 874114"/>
                  <a:gd name="connsiteX8" fmla="*/ 720628 w 1094092"/>
                  <a:gd name="connsiteY8" fmla="*/ 557230 h 874114"/>
                  <a:gd name="connsiteX9" fmla="*/ 968278 w 1094092"/>
                  <a:gd name="connsiteY9" fmla="*/ 415884 h 874114"/>
                  <a:gd name="connsiteX10" fmla="*/ 1091853 w 1094092"/>
                  <a:gd name="connsiteY10" fmla="*/ 211204 h 874114"/>
                  <a:gd name="connsiteX0" fmla="*/ 1091853 w 1094092"/>
                  <a:gd name="connsiteY0" fmla="*/ 211204 h 873369"/>
                  <a:gd name="connsiteX1" fmla="*/ 869178 w 1094092"/>
                  <a:gd name="connsiteY1" fmla="*/ 14955 h 873369"/>
                  <a:gd name="connsiteX2" fmla="*/ 687081 w 1094092"/>
                  <a:gd name="connsiteY2" fmla="*/ 25986 h 873369"/>
                  <a:gd name="connsiteX3" fmla="*/ 444100 w 1094092"/>
                  <a:gd name="connsiteY3" fmla="*/ 124674 h 873369"/>
                  <a:gd name="connsiteX4" fmla="*/ 176186 w 1094092"/>
                  <a:gd name="connsiteY4" fmla="*/ 340169 h 873369"/>
                  <a:gd name="connsiteX5" fmla="*/ 1460 w 1094092"/>
                  <a:gd name="connsiteY5" fmla="*/ 677973 h 873369"/>
                  <a:gd name="connsiteX6" fmla="*/ 271258 w 1094092"/>
                  <a:gd name="connsiteY6" fmla="*/ 872380 h 873369"/>
                  <a:gd name="connsiteX7" fmla="*/ 552267 w 1094092"/>
                  <a:gd name="connsiteY7" fmla="*/ 745002 h 873369"/>
                  <a:gd name="connsiteX8" fmla="*/ 720628 w 1094092"/>
                  <a:gd name="connsiteY8" fmla="*/ 557230 h 873369"/>
                  <a:gd name="connsiteX9" fmla="*/ 968278 w 1094092"/>
                  <a:gd name="connsiteY9" fmla="*/ 415884 h 873369"/>
                  <a:gd name="connsiteX10" fmla="*/ 1091853 w 1094092"/>
                  <a:gd name="connsiteY10" fmla="*/ 211204 h 873369"/>
                  <a:gd name="connsiteX0" fmla="*/ 1092422 w 1094661"/>
                  <a:gd name="connsiteY0" fmla="*/ 211204 h 867802"/>
                  <a:gd name="connsiteX1" fmla="*/ 869747 w 1094661"/>
                  <a:gd name="connsiteY1" fmla="*/ 14955 h 867802"/>
                  <a:gd name="connsiteX2" fmla="*/ 687650 w 1094661"/>
                  <a:gd name="connsiteY2" fmla="*/ 25986 h 867802"/>
                  <a:gd name="connsiteX3" fmla="*/ 444669 w 1094661"/>
                  <a:gd name="connsiteY3" fmla="*/ 124674 h 867802"/>
                  <a:gd name="connsiteX4" fmla="*/ 176755 w 1094661"/>
                  <a:gd name="connsiteY4" fmla="*/ 340169 h 867802"/>
                  <a:gd name="connsiteX5" fmla="*/ 2029 w 1094661"/>
                  <a:gd name="connsiteY5" fmla="*/ 677973 h 867802"/>
                  <a:gd name="connsiteX6" fmla="*/ 291328 w 1094661"/>
                  <a:gd name="connsiteY6" fmla="*/ 866762 h 867802"/>
                  <a:gd name="connsiteX7" fmla="*/ 552836 w 1094661"/>
                  <a:gd name="connsiteY7" fmla="*/ 745002 h 867802"/>
                  <a:gd name="connsiteX8" fmla="*/ 721197 w 1094661"/>
                  <a:gd name="connsiteY8" fmla="*/ 557230 h 867802"/>
                  <a:gd name="connsiteX9" fmla="*/ 968847 w 1094661"/>
                  <a:gd name="connsiteY9" fmla="*/ 415884 h 867802"/>
                  <a:gd name="connsiteX10" fmla="*/ 1092422 w 1094661"/>
                  <a:gd name="connsiteY10" fmla="*/ 211204 h 867802"/>
                  <a:gd name="connsiteX0" fmla="*/ 1092410 w 1094649"/>
                  <a:gd name="connsiteY0" fmla="*/ 211204 h 870012"/>
                  <a:gd name="connsiteX1" fmla="*/ 869735 w 1094649"/>
                  <a:gd name="connsiteY1" fmla="*/ 14955 h 870012"/>
                  <a:gd name="connsiteX2" fmla="*/ 687638 w 1094649"/>
                  <a:gd name="connsiteY2" fmla="*/ 25986 h 870012"/>
                  <a:gd name="connsiteX3" fmla="*/ 444657 w 1094649"/>
                  <a:gd name="connsiteY3" fmla="*/ 124674 h 870012"/>
                  <a:gd name="connsiteX4" fmla="*/ 176743 w 1094649"/>
                  <a:gd name="connsiteY4" fmla="*/ 340169 h 870012"/>
                  <a:gd name="connsiteX5" fmla="*/ 2017 w 1094649"/>
                  <a:gd name="connsiteY5" fmla="*/ 677973 h 870012"/>
                  <a:gd name="connsiteX6" fmla="*/ 290901 w 1094649"/>
                  <a:gd name="connsiteY6" fmla="*/ 868993 h 870012"/>
                  <a:gd name="connsiteX7" fmla="*/ 552824 w 1094649"/>
                  <a:gd name="connsiteY7" fmla="*/ 745002 h 870012"/>
                  <a:gd name="connsiteX8" fmla="*/ 721185 w 1094649"/>
                  <a:gd name="connsiteY8" fmla="*/ 557230 h 870012"/>
                  <a:gd name="connsiteX9" fmla="*/ 968835 w 1094649"/>
                  <a:gd name="connsiteY9" fmla="*/ 415884 h 870012"/>
                  <a:gd name="connsiteX10" fmla="*/ 1092410 w 1094649"/>
                  <a:gd name="connsiteY10" fmla="*/ 211204 h 870012"/>
                  <a:gd name="connsiteX0" fmla="*/ 1093634 w 1095873"/>
                  <a:gd name="connsiteY0" fmla="*/ 211204 h 869837"/>
                  <a:gd name="connsiteX1" fmla="*/ 870959 w 1095873"/>
                  <a:gd name="connsiteY1" fmla="*/ 14955 h 869837"/>
                  <a:gd name="connsiteX2" fmla="*/ 688862 w 1095873"/>
                  <a:gd name="connsiteY2" fmla="*/ 25986 h 869837"/>
                  <a:gd name="connsiteX3" fmla="*/ 445881 w 1095873"/>
                  <a:gd name="connsiteY3" fmla="*/ 124674 h 869837"/>
                  <a:gd name="connsiteX4" fmla="*/ 177967 w 1095873"/>
                  <a:gd name="connsiteY4" fmla="*/ 340169 h 869837"/>
                  <a:gd name="connsiteX5" fmla="*/ 2001 w 1095873"/>
                  <a:gd name="connsiteY5" fmla="*/ 684666 h 869837"/>
                  <a:gd name="connsiteX6" fmla="*/ 292125 w 1095873"/>
                  <a:gd name="connsiteY6" fmla="*/ 868993 h 869837"/>
                  <a:gd name="connsiteX7" fmla="*/ 554048 w 1095873"/>
                  <a:gd name="connsiteY7" fmla="*/ 745002 h 869837"/>
                  <a:gd name="connsiteX8" fmla="*/ 722409 w 1095873"/>
                  <a:gd name="connsiteY8" fmla="*/ 557230 h 869837"/>
                  <a:gd name="connsiteX9" fmla="*/ 970059 w 1095873"/>
                  <a:gd name="connsiteY9" fmla="*/ 415884 h 869837"/>
                  <a:gd name="connsiteX10" fmla="*/ 1093634 w 1095873"/>
                  <a:gd name="connsiteY10" fmla="*/ 211204 h 869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95873" h="869837">
                    <a:moveTo>
                      <a:pt x="1093634" y="211204"/>
                    </a:moveTo>
                    <a:cubicBezTo>
                      <a:pt x="1077117" y="144383"/>
                      <a:pt x="938421" y="45825"/>
                      <a:pt x="870959" y="14955"/>
                    </a:cubicBezTo>
                    <a:cubicBezTo>
                      <a:pt x="803497" y="-15915"/>
                      <a:pt x="759708" y="7700"/>
                      <a:pt x="688862" y="25986"/>
                    </a:cubicBezTo>
                    <a:cubicBezTo>
                      <a:pt x="618016" y="44272"/>
                      <a:pt x="531030" y="72310"/>
                      <a:pt x="445881" y="124674"/>
                    </a:cubicBezTo>
                    <a:cubicBezTo>
                      <a:pt x="360732" y="177038"/>
                      <a:pt x="251947" y="246837"/>
                      <a:pt x="177967" y="340169"/>
                    </a:cubicBezTo>
                    <a:cubicBezTo>
                      <a:pt x="103987" y="433501"/>
                      <a:pt x="-17025" y="596529"/>
                      <a:pt x="2001" y="684666"/>
                    </a:cubicBezTo>
                    <a:cubicBezTo>
                      <a:pt x="21027" y="772803"/>
                      <a:pt x="200117" y="858937"/>
                      <a:pt x="292125" y="868993"/>
                    </a:cubicBezTo>
                    <a:cubicBezTo>
                      <a:pt x="384133" y="879049"/>
                      <a:pt x="482334" y="796962"/>
                      <a:pt x="554048" y="745002"/>
                    </a:cubicBezTo>
                    <a:cubicBezTo>
                      <a:pt x="625762" y="693042"/>
                      <a:pt x="665138" y="615472"/>
                      <a:pt x="722409" y="557230"/>
                    </a:cubicBezTo>
                    <a:cubicBezTo>
                      <a:pt x="779680" y="498988"/>
                      <a:pt x="908188" y="473555"/>
                      <a:pt x="970059" y="415884"/>
                    </a:cubicBezTo>
                    <a:cubicBezTo>
                      <a:pt x="1031930" y="358213"/>
                      <a:pt x="1110151" y="278025"/>
                      <a:pt x="1093634" y="211204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chemeClr val="accent2">
                      <a:lumMod val="40000"/>
                      <a:lumOff val="60000"/>
                    </a:schemeClr>
                  </a:gs>
                  <a:gs pos="34000">
                    <a:srgbClr val="D3995F"/>
                  </a:gs>
                  <a:gs pos="92000">
                    <a:srgbClr val="D1480E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ADF84FC-B990-40B4-BBF2-5C916B92917A}"/>
                </a:ext>
              </a:extLst>
            </p:cNvPr>
            <p:cNvSpPr/>
            <p:nvPr/>
          </p:nvSpPr>
          <p:spPr>
            <a:xfrm>
              <a:off x="4970297" y="4528991"/>
              <a:ext cx="677325" cy="826513"/>
            </a:xfrm>
            <a:custGeom>
              <a:avLst/>
              <a:gdLst>
                <a:gd name="connsiteX0" fmla="*/ 0 w 677325"/>
                <a:gd name="connsiteY0" fmla="*/ 0 h 826513"/>
                <a:gd name="connsiteX1" fmla="*/ 250572 w 677325"/>
                <a:gd name="connsiteY1" fmla="*/ 145856 h 826513"/>
                <a:gd name="connsiteX2" fmla="*/ 489924 w 677325"/>
                <a:gd name="connsiteY2" fmla="*/ 355289 h 826513"/>
                <a:gd name="connsiteX3" fmla="*/ 617080 w 677325"/>
                <a:gd name="connsiteY3" fmla="*/ 579681 h 826513"/>
                <a:gd name="connsiteX4" fmla="*/ 675048 w 677325"/>
                <a:gd name="connsiteY4" fmla="*/ 744236 h 826513"/>
                <a:gd name="connsiteX5" fmla="*/ 660088 w 677325"/>
                <a:gd name="connsiteY5" fmla="*/ 826513 h 8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325" h="826513">
                  <a:moveTo>
                    <a:pt x="0" y="0"/>
                  </a:moveTo>
                  <a:cubicBezTo>
                    <a:pt x="84459" y="43320"/>
                    <a:pt x="168918" y="86641"/>
                    <a:pt x="250572" y="145856"/>
                  </a:cubicBezTo>
                  <a:cubicBezTo>
                    <a:pt x="332226" y="205071"/>
                    <a:pt x="428839" y="282985"/>
                    <a:pt x="489924" y="355289"/>
                  </a:cubicBezTo>
                  <a:cubicBezTo>
                    <a:pt x="551009" y="427593"/>
                    <a:pt x="586226" y="514857"/>
                    <a:pt x="617080" y="579681"/>
                  </a:cubicBezTo>
                  <a:cubicBezTo>
                    <a:pt x="647934" y="644505"/>
                    <a:pt x="667880" y="703097"/>
                    <a:pt x="675048" y="744236"/>
                  </a:cubicBezTo>
                  <a:cubicBezTo>
                    <a:pt x="682216" y="785375"/>
                    <a:pt x="671152" y="805944"/>
                    <a:pt x="660088" y="826513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7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96925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0A67C6-AD7D-47FE-A7D4-C795E84A5E58}"/>
              </a:ext>
            </a:extLst>
          </p:cNvPr>
          <p:cNvSpPr txBox="1"/>
          <p:nvPr/>
        </p:nvSpPr>
        <p:spPr>
          <a:xfrm>
            <a:off x="-3664805" y="-5914281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KJV, NIV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strangers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2463C3-42FD-4C21-9EB8-553A4DFE844A}"/>
              </a:ext>
            </a:extLst>
          </p:cNvPr>
          <p:cNvGrpSpPr/>
          <p:nvPr/>
        </p:nvGrpSpPr>
        <p:grpSpPr>
          <a:xfrm>
            <a:off x="1358474" y="1420709"/>
            <a:ext cx="5147135" cy="4135930"/>
            <a:chOff x="1721942" y="692471"/>
            <a:chExt cx="6109731" cy="45610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BEC8F67-549A-4DB2-BB7A-33D3CC2E04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6294" y="692471"/>
              <a:ext cx="12309" cy="4561065"/>
            </a:xfrm>
            <a:prstGeom prst="line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9DAE78-8FED-4A57-ACA5-89EE8E113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1942" y="5207268"/>
              <a:ext cx="6088170" cy="46270"/>
            </a:xfrm>
            <a:prstGeom prst="line">
              <a:avLst/>
            </a:prstGeom>
            <a:ln w="571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ECBB5DA-902D-4E07-99EF-6C9FF641C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9148" y="4322361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F37D44-2008-4130-91CC-5C80B91BD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3466" y="4778009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A3C2B9-41BF-4822-81F0-FF727DF0E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3465" y="3897957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7C58DB9-E8FD-483E-AE52-BFFC49320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6836" y="2946956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DC4A5B9-4304-4E88-81ED-282248545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154" y="3402604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B5A3B71-3616-4DDF-9158-D65F8A887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153" y="2522552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880152-2C91-4BD1-A35D-EEA63E2F9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4524" y="1616991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DA7E90-DCB1-45F3-BB04-016403D002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8842" y="2072639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64950A8-0C2A-4CCC-808A-CC54C2D8CC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8841" y="1192587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7E5EB5E-CBDE-4601-9F26-57209FF82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0605" y="725903"/>
              <a:ext cx="6072525" cy="39759"/>
            </a:xfrm>
            <a:prstGeom prst="line">
              <a:avLst/>
            </a:prstGeom>
            <a:ln w="9525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73716C4-B8E4-42B8-88AA-CAFE700204C1}"/>
              </a:ext>
            </a:extLst>
          </p:cNvPr>
          <p:cNvSpPr txBox="1"/>
          <p:nvPr/>
        </p:nvSpPr>
        <p:spPr>
          <a:xfrm rot="18643889">
            <a:off x="1454865" y="5785969"/>
            <a:ext cx="7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1970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BCDE2F-B933-4A1D-A651-588E1E321025}"/>
              </a:ext>
            </a:extLst>
          </p:cNvPr>
          <p:cNvSpPr txBox="1"/>
          <p:nvPr/>
        </p:nvSpPr>
        <p:spPr>
          <a:xfrm rot="18643889">
            <a:off x="2434841" y="5790102"/>
            <a:ext cx="7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1980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EA0E3C-0EF5-4167-84C3-6F43C231D1F1}"/>
              </a:ext>
            </a:extLst>
          </p:cNvPr>
          <p:cNvSpPr txBox="1"/>
          <p:nvPr/>
        </p:nvSpPr>
        <p:spPr>
          <a:xfrm rot="18643889">
            <a:off x="3257310" y="5758971"/>
            <a:ext cx="7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1990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07617A-F5C2-49F4-B8C5-B79818ED27C8}"/>
              </a:ext>
            </a:extLst>
          </p:cNvPr>
          <p:cNvSpPr txBox="1"/>
          <p:nvPr/>
        </p:nvSpPr>
        <p:spPr>
          <a:xfrm rot="18643889">
            <a:off x="4193350" y="5745768"/>
            <a:ext cx="7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4E88EC-718B-4096-998E-09EE9FECDD46}"/>
              </a:ext>
            </a:extLst>
          </p:cNvPr>
          <p:cNvSpPr txBox="1"/>
          <p:nvPr/>
        </p:nvSpPr>
        <p:spPr>
          <a:xfrm rot="18643889">
            <a:off x="5009848" y="5756474"/>
            <a:ext cx="74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B4F9D2C-41BC-4524-A60D-4B697F5102E8}"/>
              </a:ext>
            </a:extLst>
          </p:cNvPr>
          <p:cNvSpPr txBox="1"/>
          <p:nvPr/>
        </p:nvSpPr>
        <p:spPr>
          <a:xfrm>
            <a:off x="67195" y="4578874"/>
            <a:ext cx="1287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500,000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6639C9-5465-4214-8059-5ED4949225AD}"/>
              </a:ext>
            </a:extLst>
          </p:cNvPr>
          <p:cNvSpPr txBox="1"/>
          <p:nvPr/>
        </p:nvSpPr>
        <p:spPr>
          <a:xfrm>
            <a:off x="72550" y="3753511"/>
            <a:ext cx="1287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1,000,000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118D03-D7E6-4B0A-93A8-3A94644848A6}"/>
              </a:ext>
            </a:extLst>
          </p:cNvPr>
          <p:cNvSpPr txBox="1"/>
          <p:nvPr/>
        </p:nvSpPr>
        <p:spPr>
          <a:xfrm>
            <a:off x="73720" y="2948585"/>
            <a:ext cx="1287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1,500,000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9C5DF3C-9D4F-4B88-9C54-34767E130F66}"/>
              </a:ext>
            </a:extLst>
          </p:cNvPr>
          <p:cNvSpPr txBox="1"/>
          <p:nvPr/>
        </p:nvSpPr>
        <p:spPr>
          <a:xfrm>
            <a:off x="74890" y="2143659"/>
            <a:ext cx="1287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2,000,000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95012A4-F524-4EA4-AEC3-D053A44CB5CA}"/>
              </a:ext>
            </a:extLst>
          </p:cNvPr>
          <p:cNvGrpSpPr/>
          <p:nvPr/>
        </p:nvGrpSpPr>
        <p:grpSpPr>
          <a:xfrm>
            <a:off x="1314275" y="3563699"/>
            <a:ext cx="5157785" cy="1303339"/>
            <a:chOff x="1713499" y="3563699"/>
            <a:chExt cx="5157785" cy="1303339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1DBCAA9-DA87-4212-9703-4B8048759A5F}"/>
                </a:ext>
              </a:extLst>
            </p:cNvPr>
            <p:cNvSpPr/>
            <p:nvPr/>
          </p:nvSpPr>
          <p:spPr>
            <a:xfrm>
              <a:off x="1756473" y="3595906"/>
              <a:ext cx="5114811" cy="1209485"/>
            </a:xfrm>
            <a:custGeom>
              <a:avLst/>
              <a:gdLst>
                <a:gd name="connsiteX0" fmla="*/ 0 w 5114811"/>
                <a:gd name="connsiteY0" fmla="*/ 1209485 h 1209485"/>
                <a:gd name="connsiteX1" fmla="*/ 597456 w 5114811"/>
                <a:gd name="connsiteY1" fmla="*/ 750463 h 1209485"/>
                <a:gd name="connsiteX2" fmla="*/ 1034620 w 5114811"/>
                <a:gd name="connsiteY2" fmla="*/ 284156 h 1209485"/>
                <a:gd name="connsiteX3" fmla="*/ 1624790 w 5114811"/>
                <a:gd name="connsiteY3" fmla="*/ 251369 h 1209485"/>
                <a:gd name="connsiteX4" fmla="*/ 2003665 w 5114811"/>
                <a:gd name="connsiteY4" fmla="*/ 112934 h 1209485"/>
                <a:gd name="connsiteX5" fmla="*/ 2448115 w 5114811"/>
                <a:gd name="connsiteY5" fmla="*/ 0 h 1209485"/>
                <a:gd name="connsiteX6" fmla="*/ 2856134 w 5114811"/>
                <a:gd name="connsiteY6" fmla="*/ 21858 h 1209485"/>
                <a:gd name="connsiteX7" fmla="*/ 3355229 w 5114811"/>
                <a:gd name="connsiteY7" fmla="*/ 105648 h 1209485"/>
                <a:gd name="connsiteX8" fmla="*/ 3741390 w 5114811"/>
                <a:gd name="connsiteY8" fmla="*/ 236797 h 1209485"/>
                <a:gd name="connsiteX9" fmla="*/ 4233198 w 5114811"/>
                <a:gd name="connsiteY9" fmla="*/ 287799 h 1209485"/>
                <a:gd name="connsiteX10" fmla="*/ 4710435 w 5114811"/>
                <a:gd name="connsiteY10" fmla="*/ 448092 h 1209485"/>
                <a:gd name="connsiteX11" fmla="*/ 5114811 w 5114811"/>
                <a:gd name="connsiteY11" fmla="*/ 488165 h 120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14811" h="1209485">
                  <a:moveTo>
                    <a:pt x="0" y="1209485"/>
                  </a:moveTo>
                  <a:lnTo>
                    <a:pt x="597456" y="750463"/>
                  </a:lnTo>
                  <a:lnTo>
                    <a:pt x="1034620" y="284156"/>
                  </a:lnTo>
                  <a:lnTo>
                    <a:pt x="1624790" y="251369"/>
                  </a:lnTo>
                  <a:lnTo>
                    <a:pt x="2003665" y="112934"/>
                  </a:lnTo>
                  <a:lnTo>
                    <a:pt x="2448115" y="0"/>
                  </a:lnTo>
                  <a:lnTo>
                    <a:pt x="2856134" y="21858"/>
                  </a:lnTo>
                  <a:lnTo>
                    <a:pt x="3355229" y="105648"/>
                  </a:lnTo>
                  <a:lnTo>
                    <a:pt x="3741390" y="236797"/>
                  </a:lnTo>
                  <a:lnTo>
                    <a:pt x="4233198" y="287799"/>
                  </a:lnTo>
                  <a:lnTo>
                    <a:pt x="4710435" y="448092"/>
                  </a:lnTo>
                  <a:lnTo>
                    <a:pt x="5114811" y="48816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9F2109E-BC04-4B43-AF6A-97E225001A33}"/>
                </a:ext>
              </a:extLst>
            </p:cNvPr>
            <p:cNvSpPr/>
            <p:nvPr/>
          </p:nvSpPr>
          <p:spPr>
            <a:xfrm>
              <a:off x="1713499" y="4768027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FD3252E-C137-45E5-8AD9-F315DCBA83F8}"/>
                </a:ext>
              </a:extLst>
            </p:cNvPr>
            <p:cNvSpPr/>
            <p:nvPr/>
          </p:nvSpPr>
          <p:spPr>
            <a:xfrm>
              <a:off x="2326548" y="4313778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13E1F28-4469-4D16-B4A3-94D64E6F6133}"/>
                </a:ext>
              </a:extLst>
            </p:cNvPr>
            <p:cNvSpPr/>
            <p:nvPr/>
          </p:nvSpPr>
          <p:spPr>
            <a:xfrm>
              <a:off x="2761568" y="3853926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DD7AC56-F509-436D-AF9A-1B0CCD77628E}"/>
                </a:ext>
              </a:extLst>
            </p:cNvPr>
            <p:cNvSpPr/>
            <p:nvPr/>
          </p:nvSpPr>
          <p:spPr>
            <a:xfrm>
              <a:off x="3337148" y="3799589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807792-8B96-4630-AD4F-175FFFEA047E}"/>
                </a:ext>
              </a:extLst>
            </p:cNvPr>
            <p:cNvSpPr/>
            <p:nvPr/>
          </p:nvSpPr>
          <p:spPr>
            <a:xfrm>
              <a:off x="5452748" y="3798247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ED50098-C208-43A3-A7DF-492BBC339F85}"/>
                </a:ext>
              </a:extLst>
            </p:cNvPr>
            <p:cNvSpPr/>
            <p:nvPr/>
          </p:nvSpPr>
          <p:spPr>
            <a:xfrm>
              <a:off x="5962318" y="3847275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384E734-AC01-42EC-9666-7183930C11B7}"/>
                </a:ext>
              </a:extLst>
            </p:cNvPr>
            <p:cNvSpPr/>
            <p:nvPr/>
          </p:nvSpPr>
          <p:spPr>
            <a:xfrm>
              <a:off x="6431544" y="4007625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38D6D51-6491-4D7B-9372-472189F1BC30}"/>
                </a:ext>
              </a:extLst>
            </p:cNvPr>
            <p:cNvSpPr/>
            <p:nvPr/>
          </p:nvSpPr>
          <p:spPr>
            <a:xfrm>
              <a:off x="4166740" y="3563699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9FA4D21-9B8E-4CEC-B053-C6CAA04D622C}"/>
                </a:ext>
              </a:extLst>
            </p:cNvPr>
            <p:cNvSpPr/>
            <p:nvPr/>
          </p:nvSpPr>
          <p:spPr>
            <a:xfrm>
              <a:off x="4571131" y="3580924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29A0933-0B64-4919-A3B8-C65DCAFB0D0D}"/>
                </a:ext>
              </a:extLst>
            </p:cNvPr>
            <p:cNvSpPr/>
            <p:nvPr/>
          </p:nvSpPr>
          <p:spPr>
            <a:xfrm>
              <a:off x="3712827" y="3681644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4ABAE4F-6E04-49AE-AA31-051B8DAFFA99}"/>
                </a:ext>
              </a:extLst>
            </p:cNvPr>
            <p:cNvSpPr/>
            <p:nvPr/>
          </p:nvSpPr>
          <p:spPr>
            <a:xfrm>
              <a:off x="5083153" y="3661757"/>
              <a:ext cx="93188" cy="9901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2218406-2BFD-40D8-92BB-3FB379F86B9D}"/>
              </a:ext>
            </a:extLst>
          </p:cNvPr>
          <p:cNvGrpSpPr/>
          <p:nvPr/>
        </p:nvGrpSpPr>
        <p:grpSpPr>
          <a:xfrm>
            <a:off x="1323375" y="1544184"/>
            <a:ext cx="5137756" cy="1061047"/>
            <a:chOff x="1722599" y="1544184"/>
            <a:chExt cx="5137756" cy="1061047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5D87B31-C12C-4BBA-ADCA-BD6FA4354375}"/>
                </a:ext>
              </a:extLst>
            </p:cNvPr>
            <p:cNvSpPr/>
            <p:nvPr/>
          </p:nvSpPr>
          <p:spPr>
            <a:xfrm>
              <a:off x="1760116" y="1599526"/>
              <a:ext cx="5100239" cy="943545"/>
            </a:xfrm>
            <a:custGeom>
              <a:avLst/>
              <a:gdLst>
                <a:gd name="connsiteX0" fmla="*/ 0 w 5100239"/>
                <a:gd name="connsiteY0" fmla="*/ 943545 h 943545"/>
                <a:gd name="connsiteX1" fmla="*/ 615672 w 5100239"/>
                <a:gd name="connsiteY1" fmla="*/ 517310 h 943545"/>
                <a:gd name="connsiteX2" fmla="*/ 1049192 w 5100239"/>
                <a:gd name="connsiteY2" fmla="*/ 557384 h 943545"/>
                <a:gd name="connsiteX3" fmla="*/ 1617504 w 5100239"/>
                <a:gd name="connsiteY3" fmla="*/ 102005 h 943545"/>
                <a:gd name="connsiteX4" fmla="*/ 1992736 w 5100239"/>
                <a:gd name="connsiteY4" fmla="*/ 29145 h 943545"/>
                <a:gd name="connsiteX5" fmla="*/ 2455401 w 5100239"/>
                <a:gd name="connsiteY5" fmla="*/ 0 h 943545"/>
                <a:gd name="connsiteX6" fmla="*/ 2874349 w 5100239"/>
                <a:gd name="connsiteY6" fmla="*/ 83790 h 943545"/>
                <a:gd name="connsiteX7" fmla="*/ 3373444 w 5100239"/>
                <a:gd name="connsiteY7" fmla="*/ 153008 h 943545"/>
                <a:gd name="connsiteX8" fmla="*/ 3763248 w 5100239"/>
                <a:gd name="connsiteY8" fmla="*/ 240440 h 943545"/>
                <a:gd name="connsiteX9" fmla="*/ 4229555 w 5100239"/>
                <a:gd name="connsiteY9" fmla="*/ 258655 h 943545"/>
                <a:gd name="connsiteX10" fmla="*/ 4717721 w 5100239"/>
                <a:gd name="connsiteY10" fmla="*/ 295086 h 943545"/>
                <a:gd name="connsiteX11" fmla="*/ 5100239 w 5100239"/>
                <a:gd name="connsiteY11" fmla="*/ 346088 h 94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00239" h="943545">
                  <a:moveTo>
                    <a:pt x="0" y="943545"/>
                  </a:moveTo>
                  <a:lnTo>
                    <a:pt x="615672" y="517310"/>
                  </a:lnTo>
                  <a:lnTo>
                    <a:pt x="1049192" y="557384"/>
                  </a:lnTo>
                  <a:lnTo>
                    <a:pt x="1617504" y="102005"/>
                  </a:lnTo>
                  <a:lnTo>
                    <a:pt x="1992736" y="29145"/>
                  </a:lnTo>
                  <a:lnTo>
                    <a:pt x="2455401" y="0"/>
                  </a:lnTo>
                  <a:lnTo>
                    <a:pt x="2874349" y="83790"/>
                  </a:lnTo>
                  <a:lnTo>
                    <a:pt x="3373444" y="153008"/>
                  </a:lnTo>
                  <a:lnTo>
                    <a:pt x="3763248" y="240440"/>
                  </a:lnTo>
                  <a:lnTo>
                    <a:pt x="4229555" y="258655"/>
                  </a:lnTo>
                  <a:lnTo>
                    <a:pt x="4717721" y="295086"/>
                  </a:lnTo>
                  <a:lnTo>
                    <a:pt x="5100239" y="346088"/>
                  </a:lnTo>
                </a:path>
              </a:pathLst>
            </a:cu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E4A62B1-B6E9-4CD4-829F-C7AD3AC0F0FE}"/>
                </a:ext>
              </a:extLst>
            </p:cNvPr>
            <p:cNvSpPr/>
            <p:nvPr/>
          </p:nvSpPr>
          <p:spPr>
            <a:xfrm>
              <a:off x="1722599" y="2506220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A3D581E-67B2-404F-98C7-FBFF3CC580FE}"/>
                </a:ext>
              </a:extLst>
            </p:cNvPr>
            <p:cNvSpPr/>
            <p:nvPr/>
          </p:nvSpPr>
          <p:spPr>
            <a:xfrm>
              <a:off x="2335160" y="2077930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543A4CF-8B44-4C3A-86BD-EB0B2ADA3149}"/>
                </a:ext>
              </a:extLst>
            </p:cNvPr>
            <p:cNvSpPr/>
            <p:nvPr/>
          </p:nvSpPr>
          <p:spPr>
            <a:xfrm>
              <a:off x="2775434" y="2124033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D7CB163-6E86-464E-AE92-C25AA5BE669C}"/>
                </a:ext>
              </a:extLst>
            </p:cNvPr>
            <p:cNvSpPr/>
            <p:nvPr/>
          </p:nvSpPr>
          <p:spPr>
            <a:xfrm>
              <a:off x="3339329" y="1651738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308F283-1523-49F4-A303-FB43BE3629F5}"/>
                </a:ext>
              </a:extLst>
            </p:cNvPr>
            <p:cNvSpPr/>
            <p:nvPr/>
          </p:nvSpPr>
          <p:spPr>
            <a:xfrm>
              <a:off x="3709865" y="1577045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A97CCF1-38A9-4A53-B45A-B2DF61C9678D}"/>
                </a:ext>
              </a:extLst>
            </p:cNvPr>
            <p:cNvSpPr/>
            <p:nvPr/>
          </p:nvSpPr>
          <p:spPr>
            <a:xfrm>
              <a:off x="4187980" y="1544184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B5098A8-59AB-4E5D-843D-2B4786173D3A}"/>
                </a:ext>
              </a:extLst>
            </p:cNvPr>
            <p:cNvSpPr/>
            <p:nvPr/>
          </p:nvSpPr>
          <p:spPr>
            <a:xfrm>
              <a:off x="4598105" y="1642800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C377FB3-5D34-4242-B969-83B8BC74CAB3}"/>
                </a:ext>
              </a:extLst>
            </p:cNvPr>
            <p:cNvSpPr/>
            <p:nvPr/>
          </p:nvSpPr>
          <p:spPr>
            <a:xfrm>
              <a:off x="5111331" y="1711532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8EC2669-95AF-4BEE-8B94-3B1522C4FB16}"/>
                </a:ext>
              </a:extLst>
            </p:cNvPr>
            <p:cNvSpPr/>
            <p:nvPr/>
          </p:nvSpPr>
          <p:spPr>
            <a:xfrm>
              <a:off x="5487834" y="1810144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25B8088-3A3B-42C7-BD00-DD18BD981B17}"/>
                </a:ext>
              </a:extLst>
            </p:cNvPr>
            <p:cNvSpPr/>
            <p:nvPr/>
          </p:nvSpPr>
          <p:spPr>
            <a:xfrm>
              <a:off x="5976412" y="1819118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850B068-951B-410B-A673-48B95873DCD1}"/>
                </a:ext>
              </a:extLst>
            </p:cNvPr>
            <p:cNvSpPr/>
            <p:nvPr/>
          </p:nvSpPr>
          <p:spPr>
            <a:xfrm>
              <a:off x="6444073" y="1851986"/>
              <a:ext cx="93188" cy="9901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F0F8A37-0D70-44FF-99BA-30EE563B6757}"/>
              </a:ext>
            </a:extLst>
          </p:cNvPr>
          <p:cNvGrpSpPr/>
          <p:nvPr/>
        </p:nvGrpSpPr>
        <p:grpSpPr>
          <a:xfrm>
            <a:off x="6686321" y="1633865"/>
            <a:ext cx="753100" cy="234034"/>
            <a:chOff x="6686321" y="1633865"/>
            <a:chExt cx="753100" cy="234034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3E62888-B1D4-4D7E-9BBD-3AF344E72936}"/>
                </a:ext>
              </a:extLst>
            </p:cNvPr>
            <p:cNvGrpSpPr/>
            <p:nvPr/>
          </p:nvGrpSpPr>
          <p:grpSpPr>
            <a:xfrm>
              <a:off x="6686321" y="1633865"/>
              <a:ext cx="399847" cy="149524"/>
              <a:chOff x="6808217" y="2124032"/>
              <a:chExt cx="399847" cy="149524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7F861CF-1B44-4203-AE98-6F75A299E91A}"/>
                  </a:ext>
                </a:extLst>
              </p:cNvPr>
              <p:cNvCxnSpPr>
                <a:stCxn id="92" idx="2"/>
                <a:endCxn id="93" idx="2"/>
              </p:cNvCxnSpPr>
              <p:nvPr/>
            </p:nvCxnSpPr>
            <p:spPr>
              <a:xfrm flipV="1">
                <a:off x="6808217" y="2173538"/>
                <a:ext cx="306659" cy="50513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19DA9EB-DA1B-4C6A-8985-73F595AB5C43}"/>
                  </a:ext>
                </a:extLst>
              </p:cNvPr>
              <p:cNvSpPr/>
              <p:nvPr/>
            </p:nvSpPr>
            <p:spPr>
              <a:xfrm>
                <a:off x="6808217" y="2174545"/>
                <a:ext cx="93188" cy="990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967050C-D21A-40DC-93CB-5F6A089B8058}"/>
                  </a:ext>
                </a:extLst>
              </p:cNvPr>
              <p:cNvSpPr/>
              <p:nvPr/>
            </p:nvSpPr>
            <p:spPr>
              <a:xfrm>
                <a:off x="7114876" y="2124032"/>
                <a:ext cx="93188" cy="990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18DB23A-66BC-46FB-A879-7B3B297504D5}"/>
                </a:ext>
              </a:extLst>
            </p:cNvPr>
            <p:cNvGrpSpPr/>
            <p:nvPr/>
          </p:nvGrpSpPr>
          <p:grpSpPr>
            <a:xfrm>
              <a:off x="7059610" y="1683371"/>
              <a:ext cx="379811" cy="184528"/>
              <a:chOff x="6828253" y="2038515"/>
              <a:chExt cx="379811" cy="184528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B0040E6-3B11-4BF8-9206-515F243C9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8253" y="2038515"/>
                <a:ext cx="260065" cy="135023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EE649DAC-F7CD-4C01-BCD7-9BAD9340A515}"/>
                  </a:ext>
                </a:extLst>
              </p:cNvPr>
              <p:cNvSpPr/>
              <p:nvPr/>
            </p:nvSpPr>
            <p:spPr>
              <a:xfrm>
                <a:off x="7114876" y="2124032"/>
                <a:ext cx="93188" cy="9901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8B7158-B754-492A-B83F-22BAFD6ABF48}"/>
              </a:ext>
            </a:extLst>
          </p:cNvPr>
          <p:cNvGrpSpPr/>
          <p:nvPr/>
        </p:nvGrpSpPr>
        <p:grpSpPr>
          <a:xfrm>
            <a:off x="6710202" y="3691644"/>
            <a:ext cx="794836" cy="149524"/>
            <a:chOff x="6710202" y="3691644"/>
            <a:chExt cx="794836" cy="14952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BABD5C9-33AD-4F0C-A195-A2A2A752C356}"/>
                </a:ext>
              </a:extLst>
            </p:cNvPr>
            <p:cNvGrpSpPr/>
            <p:nvPr/>
          </p:nvGrpSpPr>
          <p:grpSpPr>
            <a:xfrm>
              <a:off x="7089411" y="3740143"/>
              <a:ext cx="415627" cy="100018"/>
              <a:chOff x="6792437" y="2123025"/>
              <a:chExt cx="415627" cy="100018"/>
            </a:xfrm>
            <a:solidFill>
              <a:srgbClr val="FF0000"/>
            </a:solidFill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C0BD995-8EF7-4D27-8D80-E75BEF56D086}"/>
                  </a:ext>
                </a:extLst>
              </p:cNvPr>
              <p:cNvCxnSpPr>
                <a:cxnSpLocks/>
                <a:endCxn id="108" idx="2"/>
              </p:cNvCxnSpPr>
              <p:nvPr/>
            </p:nvCxnSpPr>
            <p:spPr>
              <a:xfrm>
                <a:off x="6792437" y="2123025"/>
                <a:ext cx="322439" cy="50513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80BA085-B9B5-4514-B490-688D3D39ABDE}"/>
                  </a:ext>
                </a:extLst>
              </p:cNvPr>
              <p:cNvSpPr/>
              <p:nvPr/>
            </p:nvSpPr>
            <p:spPr>
              <a:xfrm>
                <a:off x="7114876" y="2124032"/>
                <a:ext cx="93188" cy="99011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BFBEEFB-C0C0-4850-94D4-68AC2B1AC1EE}"/>
                </a:ext>
              </a:extLst>
            </p:cNvPr>
            <p:cNvGrpSpPr/>
            <p:nvPr/>
          </p:nvGrpSpPr>
          <p:grpSpPr>
            <a:xfrm>
              <a:off x="6710202" y="3691644"/>
              <a:ext cx="399847" cy="149524"/>
              <a:chOff x="6808217" y="2124032"/>
              <a:chExt cx="399847" cy="149524"/>
            </a:xfrm>
            <a:solidFill>
              <a:srgbClr val="FF0000"/>
            </a:solidFill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E1EE42A-13FA-48A5-B656-E9CB3A1EF770}"/>
                  </a:ext>
                </a:extLst>
              </p:cNvPr>
              <p:cNvCxnSpPr>
                <a:stCxn id="104" idx="2"/>
                <a:endCxn id="105" idx="2"/>
              </p:cNvCxnSpPr>
              <p:nvPr/>
            </p:nvCxnSpPr>
            <p:spPr>
              <a:xfrm flipV="1">
                <a:off x="6808217" y="2173538"/>
                <a:ext cx="306659" cy="50513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954A23B-6DD7-4F5C-9B0B-32F51E9E1D6C}"/>
                  </a:ext>
                </a:extLst>
              </p:cNvPr>
              <p:cNvSpPr/>
              <p:nvPr/>
            </p:nvSpPr>
            <p:spPr>
              <a:xfrm>
                <a:off x="6808217" y="2174545"/>
                <a:ext cx="93188" cy="99011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61041B6-9CD1-44F8-B55B-DC8682BDD4A3}"/>
                  </a:ext>
                </a:extLst>
              </p:cNvPr>
              <p:cNvSpPr/>
              <p:nvPr/>
            </p:nvSpPr>
            <p:spPr>
              <a:xfrm>
                <a:off x="7114876" y="2124032"/>
                <a:ext cx="93188" cy="99011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1C581C0-D4E8-4D50-8999-BF9F45051028}"/>
              </a:ext>
            </a:extLst>
          </p:cNvPr>
          <p:cNvSpPr txBox="1"/>
          <p:nvPr/>
        </p:nvSpPr>
        <p:spPr>
          <a:xfrm>
            <a:off x="6589603" y="1918129"/>
            <a:ext cx="140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Marriage rates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C719AEC-2936-45D4-92EF-8EFBB797C641}"/>
              </a:ext>
            </a:extLst>
          </p:cNvPr>
          <p:cNvSpPr txBox="1"/>
          <p:nvPr/>
        </p:nvSpPr>
        <p:spPr>
          <a:xfrm>
            <a:off x="6586519" y="3947443"/>
            <a:ext cx="140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Divorce rates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F00A1FA-67B8-466B-8EB4-B2A7E1213307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383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7" grpId="0"/>
      <p:bldP spid="48" grpId="0"/>
      <p:bldP spid="49" grpId="0"/>
      <p:bldP spid="50" grpId="0"/>
      <p:bldP spid="62" grpId="0"/>
      <p:bldP spid="63" grpId="0"/>
      <p:bldP spid="64" grpId="0"/>
      <p:bldP spid="65" grpId="0"/>
      <p:bldP spid="111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23848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F03A5-604B-4474-9538-E7B717652440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B6881-E28D-4640-B6F4-126EE6D5997D}"/>
              </a:ext>
            </a:extLst>
          </p:cNvPr>
          <p:cNvSpPr txBox="1"/>
          <p:nvPr/>
        </p:nvSpPr>
        <p:spPr>
          <a:xfrm>
            <a:off x="442609" y="1357009"/>
            <a:ext cx="824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likewise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homoiōs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78B61-ACA6-458C-AE05-36BF16D0E250}"/>
              </a:ext>
            </a:extLst>
          </p:cNvPr>
          <p:cNvSpPr txBox="1"/>
          <p:nvPr/>
        </p:nvSpPr>
        <p:spPr>
          <a:xfrm>
            <a:off x="734438" y="1877438"/>
            <a:ext cx="785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NIV, NASB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the same way</a:t>
            </a:r>
          </a:p>
        </p:txBody>
      </p:sp>
    </p:spTree>
    <p:extLst>
      <p:ext uri="{BB962C8B-B14F-4D97-AF65-F5344CB8AC3E}">
        <p14:creationId xmlns:p14="http://schemas.microsoft.com/office/powerpoint/2010/main" val="30754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CFDE66-D933-41C9-A0FD-C4CFE2FA1838}"/>
              </a:ext>
            </a:extLst>
          </p:cNvPr>
          <p:cNvSpPr txBox="1"/>
          <p:nvPr/>
        </p:nvSpPr>
        <p:spPr>
          <a:xfrm>
            <a:off x="2548647" y="267511"/>
            <a:ext cx="2217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uivrerie" panose="02000503000000000000" pitchFamily="50" charset="0"/>
              </a:rPr>
              <a:t>3:1-7</a:t>
            </a:r>
          </a:p>
        </p:txBody>
      </p:sp>
    </p:spTree>
    <p:extLst>
      <p:ext uri="{BB962C8B-B14F-4D97-AF65-F5344CB8AC3E}">
        <p14:creationId xmlns:p14="http://schemas.microsoft.com/office/powerpoint/2010/main" val="29394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1 Peter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 Pe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DAF4B5C9-370A-4359-A443-302761C5E357}" vid="{AC8D97E7-3004-4F56-AC72-D240B1F930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1_Peter</Template>
  <TotalTime>0</TotalTime>
  <Words>443</Words>
  <Application>Microsoft Office PowerPoint</Application>
  <PresentationFormat>On-screen Show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Times New Roman</vt:lpstr>
      <vt:lpstr>Cuivrerie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19</cp:revision>
  <dcterms:created xsi:type="dcterms:W3CDTF">2018-11-15T17:38:30Z</dcterms:created>
  <dcterms:modified xsi:type="dcterms:W3CDTF">2018-11-18T02:26:24Z</dcterms:modified>
</cp:coreProperties>
</file>